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1" r:id="rId2"/>
    <p:sldId id="274" r:id="rId3"/>
    <p:sldId id="297" r:id="rId4"/>
    <p:sldId id="295" r:id="rId5"/>
    <p:sldId id="296" r:id="rId6"/>
    <p:sldId id="294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78">
          <p15:clr>
            <a:srgbClr val="A4A3A4"/>
          </p15:clr>
        </p15:guide>
        <p15:guide id="2" orient="horz" pos="3490">
          <p15:clr>
            <a:srgbClr val="A4A3A4"/>
          </p15:clr>
        </p15:guide>
        <p15:guide id="3" orient="horz" pos="3379">
          <p15:clr>
            <a:srgbClr val="A4A3A4"/>
          </p15:clr>
        </p15:guide>
        <p15:guide id="4" orient="horz" pos="1964">
          <p15:clr>
            <a:srgbClr val="A4A3A4"/>
          </p15:clr>
        </p15:guide>
        <p15:guide id="5" orient="horz" pos="2099">
          <p15:clr>
            <a:srgbClr val="A4A3A4"/>
          </p15:clr>
        </p15:guide>
        <p15:guide id="6" orient="horz" pos="795">
          <p15:clr>
            <a:srgbClr val="A4A3A4"/>
          </p15:clr>
        </p15:guide>
        <p15:guide id="7" orient="horz" pos="666">
          <p15:clr>
            <a:srgbClr val="A4A3A4"/>
          </p15:clr>
        </p15:guide>
        <p15:guide id="8" pos="3403">
          <p15:clr>
            <a:srgbClr val="A4A3A4"/>
          </p15:clr>
        </p15:guide>
        <p15:guide id="9" pos="35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32D"/>
    <a:srgbClr val="FEC20D"/>
    <a:srgbClr val="053773"/>
    <a:srgbClr val="139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3378"/>
        <p:guide orient="horz" pos="3490"/>
        <p:guide orient="horz" pos="3379"/>
        <p:guide orient="horz" pos="1964"/>
        <p:guide orient="horz" pos="2099"/>
        <p:guide orient="horz" pos="795"/>
        <p:guide orient="horz" pos="666"/>
        <p:guide pos="3403"/>
        <p:guide pos="35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643E8-7A84-1C46-BD5E-B291CD34BF8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C1755-625D-A742-ACDB-726AD4CDF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9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VIEW &gt; MASTER</a:t>
            </a:r>
            <a:r>
              <a:rPr lang="en-US" baseline="0" dirty="0"/>
              <a:t> &gt; SLIDE MASTER TO EDIT THE IMAGES ON THE TITLE AND DIVIDER SLIDES</a:t>
            </a:r>
          </a:p>
          <a:p>
            <a:r>
              <a:rPr lang="en-US" baseline="0" dirty="0"/>
              <a:t>RIGHT CLICK ON THE INDIVIDUAL IMAGES TO CHANGE THE IMAGE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C1755-625D-A742-ACDB-726AD4CDF2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669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VIEW &gt; MASTER</a:t>
            </a:r>
            <a:r>
              <a:rPr lang="en-US" baseline="0" dirty="0"/>
              <a:t> &gt; SLIDE MASTER TO EDIT THE IMAGES ON THE TITLE AND DIVIDER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C1755-625D-A742-ACDB-726AD4CDF2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2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4" t="19536" r="7602" b="19021"/>
          <a:stretch/>
        </p:blipFill>
        <p:spPr>
          <a:xfrm>
            <a:off x="5581898" y="3341077"/>
            <a:ext cx="3063874" cy="2027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638"/>
            <a:ext cx="5402385" cy="413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877" y="5600674"/>
            <a:ext cx="7070969" cy="649681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877" y="6250355"/>
            <a:ext cx="3143738" cy="412261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| Presenter</a:t>
            </a:r>
          </a:p>
        </p:txBody>
      </p:sp>
      <p:pic>
        <p:nvPicPr>
          <p:cNvPr id="16" name="Picture 15" descr="NRCS_Title-Raindrop1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9" t="16381" b="21472"/>
          <a:stretch/>
        </p:blipFill>
        <p:spPr>
          <a:xfrm>
            <a:off x="6770076" y="1133231"/>
            <a:ext cx="2373924" cy="4261977"/>
          </a:xfrm>
          <a:prstGeom prst="rect">
            <a:avLst/>
          </a:prstGeom>
        </p:spPr>
      </p:pic>
      <p:pic>
        <p:nvPicPr>
          <p:cNvPr id="19" name="Picture 18" descr="NRCS_Title-Raindrop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5" t="48718" r="34080" b="44444"/>
          <a:stretch/>
        </p:blipFill>
        <p:spPr>
          <a:xfrm>
            <a:off x="5581898" y="3341076"/>
            <a:ext cx="445717" cy="468923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5616943" y="1249851"/>
            <a:ext cx="2266950" cy="342900"/>
          </a:xfrm>
        </p:spPr>
        <p:txBody>
          <a:bodyPr anchor="ctr">
            <a:normAutofit/>
          </a:bodyPr>
          <a:lstStyle>
            <a:lvl1pPr>
              <a:defRPr sz="1000" b="0" spc="300" baseline="0">
                <a:solidFill>
                  <a:srgbClr val="FEC20D"/>
                </a:solidFill>
              </a:defRPr>
            </a:lvl1pPr>
          </a:lstStyle>
          <a:p>
            <a:pPr lvl="0"/>
            <a:r>
              <a:rPr lang="en-US" dirty="0"/>
              <a:t>State Name</a:t>
            </a:r>
          </a:p>
        </p:txBody>
      </p:sp>
    </p:spTree>
    <p:extLst>
      <p:ext uri="{BB962C8B-B14F-4D97-AF65-F5344CB8AC3E}">
        <p14:creationId xmlns:p14="http://schemas.microsoft.com/office/powerpoint/2010/main" val="271478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" t="26731" r="27577"/>
          <a:stretch/>
        </p:blipFill>
        <p:spPr>
          <a:xfrm>
            <a:off x="5581897" y="3341077"/>
            <a:ext cx="3562103" cy="20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151" r="13724" b="14227"/>
          <a:stretch/>
        </p:blipFill>
        <p:spPr>
          <a:xfrm>
            <a:off x="5581899" y="1260232"/>
            <a:ext cx="3562102" cy="1856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854" y="2433516"/>
            <a:ext cx="4367456" cy="2402254"/>
          </a:xfrm>
        </p:spPr>
        <p:txBody>
          <a:bodyPr anchor="t"/>
          <a:lstStyle>
            <a:lvl1pPr algn="l">
              <a:lnSpc>
                <a:spcPct val="90000"/>
              </a:lnSpc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854" y="1504462"/>
            <a:ext cx="3761764" cy="929054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NRCS-Divider-Slide_Raindrop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53"/>
          <a:stretch/>
        </p:blipFill>
        <p:spPr>
          <a:xfrm>
            <a:off x="7895119" y="2031999"/>
            <a:ext cx="1258650" cy="26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9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52" y="635000"/>
            <a:ext cx="8229600" cy="8069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763172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059616" y="1609726"/>
            <a:ext cx="949203" cy="379266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7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151077" y="1609969"/>
            <a:ext cx="1867875" cy="3978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9694" y="2413000"/>
            <a:ext cx="1760413" cy="3067050"/>
          </a:xfrm>
        </p:spPr>
        <p:txBody>
          <a:bodyPr>
            <a:normAutofit/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208624" y="1709738"/>
            <a:ext cx="1762218" cy="615339"/>
          </a:xfrm>
        </p:spPr>
        <p:txBody>
          <a:bodyPr>
            <a:noAutofit/>
          </a:bodyPr>
          <a:lstStyle>
            <a:lvl1pPr>
              <a:defRPr sz="1200">
                <a:solidFill>
                  <a:srgbClr val="139AB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814" y="566615"/>
            <a:ext cx="8229600" cy="943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14" y="1600200"/>
            <a:ext cx="77313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89C32D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kern="1200">
          <a:solidFill>
            <a:srgbClr val="05377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WASHINGTON STATE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8CEFFC-0E31-4617-BDB8-F5E4F4D3A610}"/>
              </a:ext>
            </a:extLst>
          </p:cNvPr>
          <p:cNvSpPr txBox="1">
            <a:spLocks/>
          </p:cNvSpPr>
          <p:nvPr/>
        </p:nvSpPr>
        <p:spPr>
          <a:xfrm>
            <a:off x="0" y="1249851"/>
            <a:ext cx="5514296" cy="410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High Priority Practice list for FY23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C1ED0F8-A75F-4C63-A073-381083E63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8" y="6148387"/>
            <a:ext cx="5633748" cy="5387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August 118, 2022</a:t>
            </a:r>
          </a:p>
          <a:p>
            <a:r>
              <a:rPr lang="en-US" dirty="0"/>
              <a:t>Keith Griswold, Assistance State Conservationist for Programs</a:t>
            </a:r>
          </a:p>
        </p:txBody>
      </p:sp>
    </p:spTree>
    <p:extLst>
      <p:ext uri="{BB962C8B-B14F-4D97-AF65-F5344CB8AC3E}">
        <p14:creationId xmlns:p14="http://schemas.microsoft.com/office/powerpoint/2010/main" val="12347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1EADF-1A5F-4A1D-B713-B577C7E14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394461"/>
            <a:ext cx="8620370" cy="3506014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Farm Bill authorizes increased payments for certain practices deemed more environmentally beneficial, as determined by each state in consultation with the State Technical Committee.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The goal of these increased payments is to make these practices more attractive to producers to increase their adoption.  </a:t>
            </a: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This increased payment schedule at 90% is available to </a:t>
            </a: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contract participants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A710A-FAA1-42DF-B1A3-3357F39FECB9}"/>
              </a:ext>
            </a:extLst>
          </p:cNvPr>
          <p:cNvSpPr txBox="1"/>
          <p:nvPr/>
        </p:nvSpPr>
        <p:spPr>
          <a:xfrm>
            <a:off x="261815" y="646662"/>
            <a:ext cx="5743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89C32D"/>
                </a:solidFill>
                <a:latin typeface="Arial headings"/>
              </a:rPr>
              <a:t>High Priority Practice list</a:t>
            </a:r>
          </a:p>
        </p:txBody>
      </p:sp>
    </p:spTree>
    <p:extLst>
      <p:ext uri="{BB962C8B-B14F-4D97-AF65-F5344CB8AC3E}">
        <p14:creationId xmlns:p14="http://schemas.microsoft.com/office/powerpoint/2010/main" val="392184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1EADF-1A5F-4A1D-B713-B577C7E14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394461"/>
            <a:ext cx="8620370" cy="3506014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396 Aquatic Organism Passage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645 Upland Wildlife Habitat Management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391 Riparian Forest Buffer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666 Forest Stand Improvement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612 Tree/Shrub Establishment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313 Waste Storage Facility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386 Field Border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340 Cover Crop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329 Residue and Tillage Management, No-Till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420 Wildlife Habitat Planting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A710A-FAA1-42DF-B1A3-3357F39FECB9}"/>
              </a:ext>
            </a:extLst>
          </p:cNvPr>
          <p:cNvSpPr txBox="1"/>
          <p:nvPr/>
        </p:nvSpPr>
        <p:spPr>
          <a:xfrm>
            <a:off x="261815" y="646662"/>
            <a:ext cx="8823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89C32D"/>
                </a:solidFill>
                <a:latin typeface="Arial headings"/>
              </a:rPr>
              <a:t>FY21 and 22 High Priority Practice list</a:t>
            </a:r>
          </a:p>
        </p:txBody>
      </p:sp>
    </p:spTree>
    <p:extLst>
      <p:ext uri="{BB962C8B-B14F-4D97-AF65-F5344CB8AC3E}">
        <p14:creationId xmlns:p14="http://schemas.microsoft.com/office/powerpoint/2010/main" val="134788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1EADF-1A5F-4A1D-B713-B577C7E14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394461"/>
            <a:ext cx="8620370" cy="3506014"/>
          </a:xfrm>
        </p:spPr>
        <p:txBody>
          <a:bodyPr>
            <a:norm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396 Aquatic Organism Passage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645 Upland Wildlife Habitat Management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391 Riparian Forest Buffer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666 Forest Stand Improvement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612 Tree/Shrub Establishment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313 Waste Storage Facility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528 Prescribed Grazing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340 Cover Crop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329 Residue and Tillage Management, No-Till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420 Wildlife Habitat Planting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A710A-FAA1-42DF-B1A3-3357F39FECB9}"/>
              </a:ext>
            </a:extLst>
          </p:cNvPr>
          <p:cNvSpPr txBox="1"/>
          <p:nvPr/>
        </p:nvSpPr>
        <p:spPr>
          <a:xfrm>
            <a:off x="261816" y="646662"/>
            <a:ext cx="875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9C32D"/>
                </a:solidFill>
                <a:latin typeface="Arial headings"/>
              </a:rPr>
              <a:t>Proposed FY23 High Priority Practice list</a:t>
            </a:r>
          </a:p>
        </p:txBody>
      </p:sp>
    </p:spTree>
    <p:extLst>
      <p:ext uri="{BB962C8B-B14F-4D97-AF65-F5344CB8AC3E}">
        <p14:creationId xmlns:p14="http://schemas.microsoft.com/office/powerpoint/2010/main" val="425012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1EADF-1A5F-4A1D-B713-B577C7E14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15" y="1394461"/>
            <a:ext cx="8620370" cy="3506014"/>
          </a:xfrm>
        </p:spPr>
        <p:txBody>
          <a:bodyPr>
            <a:norm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NRCS recognized that there were no practices for a grazing livestock participant in the EQIP program at 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the High Priority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Rate. We propose exchanging PS386 Field Border for PS528 Prescribed Grazing to improve our participation with grazing livestock participants. </a:t>
            </a:r>
          </a:p>
          <a:p>
            <a:endParaRPr lang="en-US" sz="1800" b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During the past three years PS386 has been paid at a higher payment rate for all EQIP applicants, only three contracts have been contracted with PS386. Two in FY21, and one in FY22, totaling 16.8 acres contracted.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3A710A-FAA1-42DF-B1A3-3357F39FECB9}"/>
              </a:ext>
            </a:extLst>
          </p:cNvPr>
          <p:cNvSpPr txBox="1"/>
          <p:nvPr/>
        </p:nvSpPr>
        <p:spPr>
          <a:xfrm>
            <a:off x="261816" y="646662"/>
            <a:ext cx="875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9C32D"/>
                </a:solidFill>
                <a:latin typeface="Arial headings"/>
              </a:rPr>
              <a:t>Justification for change</a:t>
            </a:r>
          </a:p>
        </p:txBody>
      </p:sp>
    </p:spTree>
    <p:extLst>
      <p:ext uri="{BB962C8B-B14F-4D97-AF65-F5344CB8AC3E}">
        <p14:creationId xmlns:p14="http://schemas.microsoft.com/office/powerpoint/2010/main" val="103454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3A710A-FAA1-42DF-B1A3-3357F39FECB9}"/>
              </a:ext>
            </a:extLst>
          </p:cNvPr>
          <p:cNvSpPr txBox="1"/>
          <p:nvPr/>
        </p:nvSpPr>
        <p:spPr>
          <a:xfrm>
            <a:off x="261815" y="646662"/>
            <a:ext cx="1656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89C32D"/>
                </a:solidFill>
                <a:effectLst/>
                <a:uLnTx/>
                <a:uFillTx/>
                <a:latin typeface="Arial headings"/>
                <a:ea typeface="+mn-ea"/>
                <a:cs typeface="+mn-cs"/>
              </a:rPr>
              <a:t>EQIP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F4A09C-75FA-4E4C-9019-E85E7FAB9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041" y="2031174"/>
            <a:ext cx="3657917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95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4854" y="2550747"/>
            <a:ext cx="4367456" cy="1446822"/>
          </a:xfrm>
        </p:spPr>
        <p:txBody>
          <a:bodyPr>
            <a:normAutofit/>
          </a:bodyPr>
          <a:lstStyle/>
          <a:p>
            <a:r>
              <a:rPr lang="en-US" dirty="0"/>
              <a:t>     Thank You!</a:t>
            </a:r>
          </a:p>
        </p:txBody>
      </p:sp>
    </p:spTree>
    <p:extLst>
      <p:ext uri="{BB962C8B-B14F-4D97-AF65-F5344CB8AC3E}">
        <p14:creationId xmlns:p14="http://schemas.microsoft.com/office/powerpoint/2010/main" val="1586602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9AB2"/>
      </a:accent1>
      <a:accent2>
        <a:srgbClr val="78BA22"/>
      </a:accent2>
      <a:accent3>
        <a:srgbClr val="FEC210"/>
      </a:accent3>
      <a:accent4>
        <a:srgbClr val="72A931"/>
      </a:accent4>
      <a:accent5>
        <a:srgbClr val="6989A6"/>
      </a:accent5>
      <a:accent6>
        <a:srgbClr val="4E667B"/>
      </a:accent6>
      <a:hlink>
        <a:srgbClr val="139AB2"/>
      </a:hlink>
      <a:folHlink>
        <a:srgbClr val="10889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343</Words>
  <Application>Microsoft Office PowerPoint</Application>
  <PresentationFormat>On-screen Show (4:3)</PresentationFormat>
  <Paragraphs>41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headings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Thank You!</vt:lpstr>
    </vt:vector>
  </TitlesOfParts>
  <Company>ketchum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Rachna Patel</dc:creator>
  <cp:lastModifiedBy>Griswold, Keith - NRCS, Spokane, WA</cp:lastModifiedBy>
  <cp:revision>115</cp:revision>
  <dcterms:created xsi:type="dcterms:W3CDTF">2016-02-17T21:52:56Z</dcterms:created>
  <dcterms:modified xsi:type="dcterms:W3CDTF">2022-07-28T22:09:16Z</dcterms:modified>
</cp:coreProperties>
</file>