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334" r:id="rId3"/>
    <p:sldId id="335" r:id="rId4"/>
    <p:sldId id="30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A3C"/>
    <a:srgbClr val="0079C1"/>
    <a:srgbClr val="00ABC0"/>
    <a:srgbClr val="FFCB0B"/>
    <a:srgbClr val="661C1E"/>
    <a:srgbClr val="C4CD21"/>
    <a:srgbClr val="559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5803A-E994-416B-B00A-B0E1781F107F}" v="19" dt="2023-01-14T00:24:10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69" autoAdjust="0"/>
    <p:restoredTop sz="75477" autoAdjust="0"/>
  </p:normalViewPr>
  <p:slideViewPr>
    <p:cSldViewPr snapToGrid="0">
      <p:cViewPr varScale="1">
        <p:scale>
          <a:sx n="86" d="100"/>
          <a:sy n="86" d="100"/>
        </p:scale>
        <p:origin x="10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076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s, Robert - NRCS, Spokane, WA" userId="fe15c069-6112-4bcf-9748-e686079227c8" providerId="ADAL" clId="{3B35803A-E994-416B-B00A-B0E1781F107F}"/>
    <pc:docChg chg="undo redo custSel addSld modSld">
      <pc:chgData name="Evans, Robert - NRCS, Spokane, WA" userId="fe15c069-6112-4bcf-9748-e686079227c8" providerId="ADAL" clId="{3B35803A-E994-416B-B00A-B0E1781F107F}" dt="2023-01-14T00:28:49.674" v="757" actId="1076"/>
      <pc:docMkLst>
        <pc:docMk/>
      </pc:docMkLst>
      <pc:sldChg chg="modSp mod">
        <pc:chgData name="Evans, Robert - NRCS, Spokane, WA" userId="fe15c069-6112-4bcf-9748-e686079227c8" providerId="ADAL" clId="{3B35803A-E994-416B-B00A-B0E1781F107F}" dt="2023-01-13T23:52:30.936" v="139" actId="20577"/>
        <pc:sldMkLst>
          <pc:docMk/>
          <pc:sldMk cId="3777417017" sldId="259"/>
        </pc:sldMkLst>
        <pc:spChg chg="mod">
          <ac:chgData name="Evans, Robert - NRCS, Spokane, WA" userId="fe15c069-6112-4bcf-9748-e686079227c8" providerId="ADAL" clId="{3B35803A-E994-416B-B00A-B0E1781F107F}" dt="2023-01-13T23:52:04.453" v="51" actId="20577"/>
          <ac:spMkLst>
            <pc:docMk/>
            <pc:sldMk cId="3777417017" sldId="259"/>
            <ac:spMk id="2" creationId="{8EB33DE2-3640-446A-9BA5-A904CD845EAC}"/>
          </ac:spMkLst>
        </pc:spChg>
        <pc:spChg chg="mod">
          <ac:chgData name="Evans, Robert - NRCS, Spokane, WA" userId="fe15c069-6112-4bcf-9748-e686079227c8" providerId="ADAL" clId="{3B35803A-E994-416B-B00A-B0E1781F107F}" dt="2023-01-13T23:52:30.936" v="139" actId="20577"/>
          <ac:spMkLst>
            <pc:docMk/>
            <pc:sldMk cId="3777417017" sldId="259"/>
            <ac:spMk id="3" creationId="{C3EB5655-0675-4936-9F68-B5D3B9FA5631}"/>
          </ac:spMkLst>
        </pc:spChg>
      </pc:sldChg>
      <pc:sldChg chg="addSp delSp modSp mod">
        <pc:chgData name="Evans, Robert - NRCS, Spokane, WA" userId="fe15c069-6112-4bcf-9748-e686079227c8" providerId="ADAL" clId="{3B35803A-E994-416B-B00A-B0E1781F107F}" dt="2023-01-14T00:20:51.041" v="522" actId="1076"/>
        <pc:sldMkLst>
          <pc:docMk/>
          <pc:sldMk cId="1654391140" sldId="334"/>
        </pc:sldMkLst>
        <pc:spChg chg="del mod">
          <ac:chgData name="Evans, Robert - NRCS, Spokane, WA" userId="fe15c069-6112-4bcf-9748-e686079227c8" providerId="ADAL" clId="{3B35803A-E994-416B-B00A-B0E1781F107F}" dt="2023-01-13T23:56:06.126" v="252"/>
          <ac:spMkLst>
            <pc:docMk/>
            <pc:sldMk cId="1654391140" sldId="334"/>
            <ac:spMk id="3" creationId="{CE2CDD23-EA38-49EE-BEFD-AFAA78315FCC}"/>
          </ac:spMkLst>
        </pc:spChg>
        <pc:spChg chg="del">
          <ac:chgData name="Evans, Robert - NRCS, Spokane, WA" userId="fe15c069-6112-4bcf-9748-e686079227c8" providerId="ADAL" clId="{3B35803A-E994-416B-B00A-B0E1781F107F}" dt="2023-01-14T00:06:04.549" v="302" actId="931"/>
          <ac:spMkLst>
            <pc:docMk/>
            <pc:sldMk cId="1654391140" sldId="334"/>
            <ac:spMk id="4" creationId="{FF6E70AF-FCE2-9AFE-48F8-5C10487718B9}"/>
          </ac:spMkLst>
        </pc:spChg>
        <pc:spChg chg="mod">
          <ac:chgData name="Evans, Robert - NRCS, Spokane, WA" userId="fe15c069-6112-4bcf-9748-e686079227c8" providerId="ADAL" clId="{3B35803A-E994-416B-B00A-B0E1781F107F}" dt="2023-01-14T00:13:51.779" v="472" actId="1076"/>
          <ac:spMkLst>
            <pc:docMk/>
            <pc:sldMk cId="1654391140" sldId="334"/>
            <ac:spMk id="6" creationId="{A8CFA567-C7BD-43DA-A07F-6C3300F600F5}"/>
          </ac:spMkLst>
        </pc:spChg>
        <pc:spChg chg="add del mod">
          <ac:chgData name="Evans, Robert - NRCS, Spokane, WA" userId="fe15c069-6112-4bcf-9748-e686079227c8" providerId="ADAL" clId="{3B35803A-E994-416B-B00A-B0E1781F107F}" dt="2023-01-13T23:58:53.066" v="259"/>
          <ac:spMkLst>
            <pc:docMk/>
            <pc:sldMk cId="1654391140" sldId="334"/>
            <ac:spMk id="8" creationId="{9DE55771-5342-4B8F-8AEF-EF9883D51855}"/>
          </ac:spMkLst>
        </pc:spChg>
        <pc:spChg chg="add del mod">
          <ac:chgData name="Evans, Robert - NRCS, Spokane, WA" userId="fe15c069-6112-4bcf-9748-e686079227c8" providerId="ADAL" clId="{3B35803A-E994-416B-B00A-B0E1781F107F}" dt="2023-01-14T00:02:40.683" v="268" actId="21"/>
          <ac:spMkLst>
            <pc:docMk/>
            <pc:sldMk cId="1654391140" sldId="334"/>
            <ac:spMk id="12" creationId="{02A6F65B-FAFF-4823-9892-BFAB12B09412}"/>
          </ac:spMkLst>
        </pc:spChg>
        <pc:spChg chg="add mod">
          <ac:chgData name="Evans, Robert - NRCS, Spokane, WA" userId="fe15c069-6112-4bcf-9748-e686079227c8" providerId="ADAL" clId="{3B35803A-E994-416B-B00A-B0E1781F107F}" dt="2023-01-14T00:13:35.712" v="471" actId="1076"/>
          <ac:spMkLst>
            <pc:docMk/>
            <pc:sldMk cId="1654391140" sldId="334"/>
            <ac:spMk id="17" creationId="{69E1F181-D319-4AF0-B68E-5560F5312A88}"/>
          </ac:spMkLst>
        </pc:spChg>
        <pc:spChg chg="add del mod">
          <ac:chgData name="Evans, Robert - NRCS, Spokane, WA" userId="fe15c069-6112-4bcf-9748-e686079227c8" providerId="ADAL" clId="{3B35803A-E994-416B-B00A-B0E1781F107F}" dt="2023-01-14T00:13:15.240" v="467"/>
          <ac:spMkLst>
            <pc:docMk/>
            <pc:sldMk cId="1654391140" sldId="334"/>
            <ac:spMk id="18" creationId="{A23C1B2C-5011-41D3-A636-981FB866B31A}"/>
          </ac:spMkLst>
        </pc:spChg>
        <pc:spChg chg="add del mod">
          <ac:chgData name="Evans, Robert - NRCS, Spokane, WA" userId="fe15c069-6112-4bcf-9748-e686079227c8" providerId="ADAL" clId="{3B35803A-E994-416B-B00A-B0E1781F107F}" dt="2023-01-14T00:13:27.669" v="470" actId="21"/>
          <ac:spMkLst>
            <pc:docMk/>
            <pc:sldMk cId="1654391140" sldId="334"/>
            <ac:spMk id="19" creationId="{49500CE3-7D37-4C5E-880C-E6E819B3C664}"/>
          </ac:spMkLst>
        </pc:spChg>
        <pc:spChg chg="add del mod">
          <ac:chgData name="Evans, Robert - NRCS, Spokane, WA" userId="fe15c069-6112-4bcf-9748-e686079227c8" providerId="ADAL" clId="{3B35803A-E994-416B-B00A-B0E1781F107F}" dt="2023-01-14T00:13:21.415" v="469" actId="21"/>
          <ac:spMkLst>
            <pc:docMk/>
            <pc:sldMk cId="1654391140" sldId="334"/>
            <ac:spMk id="20" creationId="{348CFD4E-0509-4441-995E-F8D5447925FF}"/>
          </ac:spMkLst>
        </pc:spChg>
        <pc:graphicFrameChg chg="add del mod">
          <ac:chgData name="Evans, Robert - NRCS, Spokane, WA" userId="fe15c069-6112-4bcf-9748-e686079227c8" providerId="ADAL" clId="{3B35803A-E994-416B-B00A-B0E1781F107F}" dt="2023-01-13T23:53:10.569" v="250"/>
          <ac:graphicFrameMkLst>
            <pc:docMk/>
            <pc:sldMk cId="1654391140" sldId="334"/>
            <ac:graphicFrameMk id="2" creationId="{5C7144EC-7D90-4B08-83FA-B483F224DDE9}"/>
          </ac:graphicFrameMkLst>
        </pc:graphicFrameChg>
        <pc:graphicFrameChg chg="add del mod modGraphic">
          <ac:chgData name="Evans, Robert - NRCS, Spokane, WA" userId="fe15c069-6112-4bcf-9748-e686079227c8" providerId="ADAL" clId="{3B35803A-E994-416B-B00A-B0E1781F107F}" dt="2023-01-13T23:58:50.277" v="258" actId="478"/>
          <ac:graphicFrameMkLst>
            <pc:docMk/>
            <pc:sldMk cId="1654391140" sldId="334"/>
            <ac:graphicFrameMk id="5" creationId="{477CE59D-CF88-49D9-8324-C2F1F6E7AE81}"/>
          </ac:graphicFrameMkLst>
        </pc:graphicFrameChg>
        <pc:graphicFrameChg chg="add del mod modGraphic">
          <ac:chgData name="Evans, Robert - NRCS, Spokane, WA" userId="fe15c069-6112-4bcf-9748-e686079227c8" providerId="ADAL" clId="{3B35803A-E994-416B-B00A-B0E1781F107F}" dt="2023-01-14T00:02:34.986" v="267" actId="478"/>
          <ac:graphicFrameMkLst>
            <pc:docMk/>
            <pc:sldMk cId="1654391140" sldId="334"/>
            <ac:graphicFrameMk id="9" creationId="{9370BD8D-6C11-45B3-BAC4-8A6C139BD92F}"/>
          </ac:graphicFrameMkLst>
        </pc:graphicFrameChg>
        <pc:graphicFrameChg chg="add del mod modGraphic">
          <ac:chgData name="Evans, Robert - NRCS, Spokane, WA" userId="fe15c069-6112-4bcf-9748-e686079227c8" providerId="ADAL" clId="{3B35803A-E994-416B-B00A-B0E1781F107F}" dt="2023-01-14T00:02:49.424" v="269" actId="478"/>
          <ac:graphicFrameMkLst>
            <pc:docMk/>
            <pc:sldMk cId="1654391140" sldId="334"/>
            <ac:graphicFrameMk id="10" creationId="{8D46743C-CA6B-4091-9E8B-755CF491B154}"/>
          </ac:graphicFrameMkLst>
        </pc:graphicFrameChg>
        <pc:graphicFrameChg chg="add mod modGraphic">
          <ac:chgData name="Evans, Robert - NRCS, Spokane, WA" userId="fe15c069-6112-4bcf-9748-e686079227c8" providerId="ADAL" clId="{3B35803A-E994-416B-B00A-B0E1781F107F}" dt="2023-01-14T00:20:51.041" v="522" actId="1076"/>
          <ac:graphicFrameMkLst>
            <pc:docMk/>
            <pc:sldMk cId="1654391140" sldId="334"/>
            <ac:graphicFrameMk id="13" creationId="{66B7BFA3-1C65-4D84-BAF7-27527E8B967B}"/>
          </ac:graphicFrameMkLst>
        </pc:graphicFrameChg>
        <pc:graphicFrameChg chg="add mod modGraphic">
          <ac:chgData name="Evans, Robert - NRCS, Spokane, WA" userId="fe15c069-6112-4bcf-9748-e686079227c8" providerId="ADAL" clId="{3B35803A-E994-416B-B00A-B0E1781F107F}" dt="2023-01-14T00:20:42.682" v="521" actId="1076"/>
          <ac:graphicFrameMkLst>
            <pc:docMk/>
            <pc:sldMk cId="1654391140" sldId="334"/>
            <ac:graphicFrameMk id="14" creationId="{DA86B3BB-AA15-48A2-9F83-4694C49634BB}"/>
          </ac:graphicFrameMkLst>
        </pc:graphicFrameChg>
        <pc:picChg chg="add mod modCrop">
          <ac:chgData name="Evans, Robert - NRCS, Spokane, WA" userId="fe15c069-6112-4bcf-9748-e686079227c8" providerId="ADAL" clId="{3B35803A-E994-416B-B00A-B0E1781F107F}" dt="2023-01-14T00:06:19.880" v="303" actId="18131"/>
          <ac:picMkLst>
            <pc:docMk/>
            <pc:sldMk cId="1654391140" sldId="334"/>
            <ac:picMk id="16" creationId="{081D5327-FCA7-4D80-963B-135E7001719A}"/>
          </ac:picMkLst>
        </pc:picChg>
      </pc:sldChg>
      <pc:sldChg chg="addSp delSp modSp new mod">
        <pc:chgData name="Evans, Robert - NRCS, Spokane, WA" userId="fe15c069-6112-4bcf-9748-e686079227c8" providerId="ADAL" clId="{3B35803A-E994-416B-B00A-B0E1781F107F}" dt="2023-01-14T00:28:49.674" v="757" actId="1076"/>
        <pc:sldMkLst>
          <pc:docMk/>
          <pc:sldMk cId="3416563608" sldId="335"/>
        </pc:sldMkLst>
        <pc:spChg chg="mod">
          <ac:chgData name="Evans, Robert - NRCS, Spokane, WA" userId="fe15c069-6112-4bcf-9748-e686079227c8" providerId="ADAL" clId="{3B35803A-E994-416B-B00A-B0E1781F107F}" dt="2023-01-14T00:28:49.674" v="757" actId="1076"/>
          <ac:spMkLst>
            <pc:docMk/>
            <pc:sldMk cId="3416563608" sldId="335"/>
            <ac:spMk id="2" creationId="{D4A0A979-6344-44C8-826A-2AA496DF1C2F}"/>
          </ac:spMkLst>
        </pc:spChg>
        <pc:spChg chg="mod">
          <ac:chgData name="Evans, Robert - NRCS, Spokane, WA" userId="fe15c069-6112-4bcf-9748-e686079227c8" providerId="ADAL" clId="{3B35803A-E994-416B-B00A-B0E1781F107F}" dt="2023-01-14T00:28:46.175" v="756" actId="1076"/>
          <ac:spMkLst>
            <pc:docMk/>
            <pc:sldMk cId="3416563608" sldId="335"/>
            <ac:spMk id="3" creationId="{2960D97A-95C1-4C9F-9959-11090D7210DD}"/>
          </ac:spMkLst>
        </pc:spChg>
        <pc:spChg chg="del">
          <ac:chgData name="Evans, Robert - NRCS, Spokane, WA" userId="fe15c069-6112-4bcf-9748-e686079227c8" providerId="ADAL" clId="{3B35803A-E994-416B-B00A-B0E1781F107F}" dt="2023-01-14T00:24:10.884" v="723" actId="931"/>
          <ac:spMkLst>
            <pc:docMk/>
            <pc:sldMk cId="3416563608" sldId="335"/>
            <ac:spMk id="4" creationId="{C5D7EE68-851B-416B-8CF1-557A3748427C}"/>
          </ac:spMkLst>
        </pc:spChg>
        <pc:picChg chg="add mod modCrop">
          <ac:chgData name="Evans, Robert - NRCS, Spokane, WA" userId="fe15c069-6112-4bcf-9748-e686079227c8" providerId="ADAL" clId="{3B35803A-E994-416B-B00A-B0E1781F107F}" dt="2023-01-14T00:24:19.073" v="724" actId="18131"/>
          <ac:picMkLst>
            <pc:docMk/>
            <pc:sldMk cId="3416563608" sldId="335"/>
            <ac:picMk id="6" creationId="{FD257FDA-0D64-4AA7-B637-786BDF46AC0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71EE67-B6CA-4DCA-9A15-7A19257F9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840DC-8420-4685-9BE2-E079ED4F1D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7AD3D-89A3-4E69-B3FA-6476C7F7648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EC4D2-0D58-4478-8082-BC6D86FA4F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930C3-F4AB-469B-9108-0B550E1B0D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95F9-8FFE-44FC-AC32-314C2417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8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60B11-3394-4A0E-B1CB-B98BCC2FE07B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246E0-2979-423E-BE6E-B7159FA8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1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246E0-2979-423E-BE6E-B7159FA8CE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246E0-2979-423E-BE6E-B7159FA8CE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246E0-2979-423E-BE6E-B7159FA8CE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4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246E0-2979-423E-BE6E-B7159FA8CE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3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8B98DE3E-F469-4FE0-A5CE-F016A7B23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3392" cy="685878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E8B8A2C-AF38-4ED5-8091-56627CB993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" y="1371600"/>
            <a:ext cx="5790807" cy="41148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1C4CE4D-CBF8-4CC7-996E-ECA710D595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371600"/>
            <a:ext cx="6172200" cy="186842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5EC0B35-2F8F-43FE-853C-D5E4C5F41C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468624"/>
            <a:ext cx="6172200" cy="201777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3C187A6-47C4-416C-84A9-8F0105CED2BD}"/>
              </a:ext>
            </a:extLst>
          </p:cNvPr>
          <p:cNvSpPr txBox="1"/>
          <p:nvPr userDrawn="1"/>
        </p:nvSpPr>
        <p:spPr>
          <a:xfrm>
            <a:off x="6019800" y="1371600"/>
            <a:ext cx="4680626" cy="1865376"/>
          </a:xfrm>
          <a:prstGeom prst="rect">
            <a:avLst/>
          </a:prstGeom>
          <a:noFill/>
        </p:spPr>
        <p:txBody>
          <a:bodyPr wrap="square" lIns="274320" rtlCol="0" anchor="ctr" anchorCtr="0">
            <a:spAutoFit/>
          </a:bodyPr>
          <a:lstStyle/>
          <a:p>
            <a:r>
              <a:rPr lang="en-US" sz="2800" dirty="0">
                <a:solidFill>
                  <a:srgbClr val="FFCB0B"/>
                </a:solidFill>
                <a:latin typeface="Gotham Bold" pitchFamily="50" charset="0"/>
              </a:rPr>
              <a:t>Washington State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Natural Resources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Conservation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ld" pitchFamily="50" charset="0"/>
              </a:rPr>
              <a:t>Service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D41058D-B1E6-48CB-BE60-AD8003637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1" y="5843189"/>
            <a:ext cx="9386911" cy="54134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EC6C39A-5F0F-4018-B33D-B4F91C95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42" y="6384535"/>
            <a:ext cx="9386910" cy="47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Medium" panose="02000604030000020004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6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14D2C0A-92FE-475F-A9EE-C189A0AC3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D0AEBC-4265-4533-9054-85592F8FC7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5715000"/>
            <a:ext cx="12188952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5493C-C153-4D6D-BC61-D9B900A515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593" y="3467910"/>
            <a:ext cx="5021614" cy="201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95F7-0E7C-4170-8336-2EBFCAF3FD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1371696"/>
            <a:ext cx="5029200" cy="1865376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5CCC8254-3F86-420F-898D-4CD6B75D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4" y="1371696"/>
            <a:ext cx="6324868" cy="4113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4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AEBC-4265-4533-9054-85592F8FC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5493C-C153-4D6D-BC61-D9B900A51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593" y="3467910"/>
            <a:ext cx="5021614" cy="2017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95F7-0E7C-4170-8336-2EBFCAF3FD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1371696"/>
            <a:ext cx="5029200" cy="186537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14D2C0A-92FE-475F-A9EE-C189A0AC33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5CCC8254-3F86-420F-898D-4CD6B75D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4" y="1371696"/>
            <a:ext cx="6324868" cy="4113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0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AEBC-4265-4533-9054-85592F8FC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5493C-C153-4D6D-BC61-D9B900A51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3467910"/>
            <a:ext cx="5029200" cy="2017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95F7-0E7C-4170-8336-2EBFCAF3FD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370172"/>
            <a:ext cx="5029200" cy="18684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14D2C0A-92FE-475F-A9EE-C189A0AC33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5CCC8254-3F86-420F-898D-4CD6B75D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4" y="1370172"/>
            <a:ext cx="6312674" cy="411551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5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s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3579A-9568-4980-B339-8F3EE172602B}"/>
              </a:ext>
            </a:extLst>
          </p:cNvPr>
          <p:cNvSpPr/>
          <p:nvPr userDrawn="1"/>
        </p:nvSpPr>
        <p:spPr>
          <a:xfrm>
            <a:off x="0" y="5145630"/>
            <a:ext cx="1141581" cy="171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0AEBC-4265-4533-9054-85592F8FC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5715000"/>
            <a:ext cx="12188952" cy="114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5493C-C153-4D6D-BC61-D9B900A51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593" y="3467910"/>
            <a:ext cx="5021614" cy="2017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195F7-0E7C-4170-8336-2EBFCAF3FD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0" y="1371696"/>
            <a:ext cx="5029200" cy="186537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14D2C0A-92FE-475F-A9EE-C189A0AC33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5CCC8254-3F86-420F-898D-4CD6B75D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54" y="1371696"/>
            <a:ext cx="6324868" cy="411399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1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899C4BD7-6DD7-4D43-B6D1-EC8FD5D2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56595"/>
            <a:ext cx="8969062" cy="806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E11E7CD-64E7-4546-825C-349CE2CD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21795"/>
            <a:ext cx="8664263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ACA3C"/>
              </a:buClr>
              <a:buFont typeface="Gotham Ultra" panose="02000000000000000000" pitchFamily="50" charset="0"/>
              <a:buNone/>
              <a:defRPr>
                <a:solidFill>
                  <a:srgbClr val="0079C1"/>
                </a:solidFill>
              </a:defRPr>
            </a:lvl1pPr>
            <a:lvl2pPr marL="573088" indent="-228600">
              <a:buClr>
                <a:srgbClr val="00ABC0"/>
              </a:buClr>
              <a:buFont typeface="Gotham Ultra" panose="02000000000000000000" pitchFamily="50" charset="0"/>
              <a:buChar char="|"/>
              <a:defRPr sz="2800">
                <a:solidFill>
                  <a:srgbClr val="0079C1"/>
                </a:solidFill>
              </a:defRPr>
            </a:lvl2pPr>
            <a:lvl3pPr marL="914400" indent="-228600">
              <a:buClr>
                <a:srgbClr val="FFCB0B"/>
              </a:buClr>
              <a:buFont typeface="Gotham Ultra" panose="02000000000000000000" pitchFamily="50" charset="0"/>
              <a:buChar char="|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CA9E5A9-F060-4918-8B22-A1448F3D7E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17427" y="1156596"/>
            <a:ext cx="1600200" cy="4114800"/>
          </a:xfrm>
          <a:prstGeom prst="rect">
            <a:avLst/>
          </a:prstGeom>
        </p:spPr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ACB9EDE-323C-428D-BE25-42A13DC78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199" y="5250872"/>
            <a:ext cx="2209801" cy="16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7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CB6B6C-102E-4464-A0E3-B1969041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56595"/>
            <a:ext cx="8969062" cy="806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271C35-C408-467F-BF88-6C142C3D2E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3000" y="2121795"/>
            <a:ext cx="8664263" cy="4525963"/>
          </a:xfrm>
          <a:prstGeom prst="rect">
            <a:avLst/>
          </a:prstGeom>
        </p:spPr>
        <p:txBody>
          <a:bodyPr/>
          <a:lstStyle>
            <a:lvl1pPr marL="457200" indent="-228600">
              <a:buClr>
                <a:srgbClr val="9ACA3C"/>
              </a:buClr>
              <a:buFont typeface="Gotham Ultra" panose="02000000000000000000" pitchFamily="50" charset="0"/>
              <a:buChar char="|"/>
              <a:defRPr>
                <a:solidFill>
                  <a:srgbClr val="0079C1"/>
                </a:solidFill>
              </a:defRPr>
            </a:lvl1pPr>
            <a:lvl2pPr marL="801688" indent="-228600">
              <a:buClr>
                <a:srgbClr val="00ABC0"/>
              </a:buClr>
              <a:buFont typeface="Gotham Ultra" panose="02000000000000000000" pitchFamily="50" charset="0"/>
              <a:buChar char="|"/>
              <a:defRPr sz="2800">
                <a:solidFill>
                  <a:srgbClr val="0079C1"/>
                </a:solidFill>
              </a:defRPr>
            </a:lvl2pPr>
            <a:lvl3pPr marL="1144588" indent="-228600">
              <a:buClr>
                <a:srgbClr val="FFCB0B"/>
              </a:buClr>
              <a:buFont typeface="Gotham Ultra" panose="02000000000000000000" pitchFamily="50" charset="0"/>
              <a:buChar char="|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53029C-AAD5-4100-91AC-87B4195439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17427" y="1156596"/>
            <a:ext cx="1600200" cy="4114800"/>
          </a:xfrm>
          <a:prstGeom prst="rect">
            <a:avLst/>
          </a:prstGeom>
        </p:spPr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AC2852A-C005-4CEB-9AC9-2FC4CF60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199" y="5250872"/>
            <a:ext cx="2209801" cy="16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3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AA222D8-326B-46DE-999B-E0C9DF148A8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-4549"/>
            <a:ext cx="12192000" cy="9144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201C873-E423-4698-AB58-E1B941C45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50000" b="4510"/>
          <a:stretch/>
        </p:blipFill>
        <p:spPr>
          <a:xfrm>
            <a:off x="0" y="5112225"/>
            <a:ext cx="914115" cy="174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2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6" r:id="rId4"/>
    <p:sldLayoutId id="2147483664" r:id="rId5"/>
    <p:sldLayoutId id="2147483665" r:id="rId6"/>
    <p:sldLayoutId id="214748365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Book" panose="02000604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rcs.usda.gov/sites/default/files/2022-11/Washington-Scenarios-23-payment-rates.pdf" TargetMode="External"/><Relationship Id="rId4" Type="http://schemas.openxmlformats.org/officeDocument/2006/relationships/hyperlink" Target="https://nrcs.usda.gov/sites/default/files/2022-11/Washington-EQIP-23-payment-rat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3DE2-3640-446A-9BA5-A904CD84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/>
              <a:t>Urban/Small Farm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B5655-0675-4936-9F68-B5D3B9FA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Robert D. Evans (Bobby), </a:t>
            </a:r>
            <a:r>
              <a:rPr lang="en-US" dirty="0">
                <a:latin typeface="Gotham" panose="02000604040000090004" pitchFamily="50" charset="0"/>
              </a:rPr>
              <a:t>State Resource Conservationist</a:t>
            </a:r>
          </a:p>
        </p:txBody>
      </p:sp>
    </p:spTree>
    <p:extLst>
      <p:ext uri="{BB962C8B-B14F-4D97-AF65-F5344CB8AC3E}">
        <p14:creationId xmlns:p14="http://schemas.microsoft.com/office/powerpoint/2010/main" val="377741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CFA567-C7BD-43DA-A07F-6C3300F6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73" y="1108351"/>
            <a:ext cx="10442671" cy="1234913"/>
          </a:xfrm>
        </p:spPr>
        <p:txBody>
          <a:bodyPr/>
          <a:lstStyle/>
          <a:p>
            <a:r>
              <a:rPr lang="en-US" sz="5400" dirty="0"/>
              <a:t>New Small Farm Scenarios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81D5327-FCA7-4D80-963B-135E700171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4" r="30084"/>
          <a:stretch/>
        </p:blipFill>
        <p:spPr>
          <a:xfrm>
            <a:off x="10117427" y="1156596"/>
            <a:ext cx="1600200" cy="4114800"/>
          </a:xfr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6B7BFA3-1C65-4D84-BAF7-27527E8B9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58908"/>
              </p:ext>
            </p:extLst>
          </p:nvPr>
        </p:nvGraphicFramePr>
        <p:xfrm>
          <a:off x="1331043" y="1936244"/>
          <a:ext cx="3280263" cy="443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5140">
                  <a:extLst>
                    <a:ext uri="{9D8B030D-6E8A-4147-A177-3AD203B41FA5}">
                      <a16:colId xmlns:a16="http://schemas.microsoft.com/office/drawing/2014/main" val="1577218467"/>
                    </a:ext>
                  </a:extLst>
                </a:gridCol>
                <a:gridCol w="395123">
                  <a:extLst>
                    <a:ext uri="{9D8B030D-6E8A-4147-A177-3AD203B41FA5}">
                      <a16:colId xmlns:a16="http://schemas.microsoft.com/office/drawing/2014/main" val="62977097"/>
                    </a:ext>
                  </a:extLst>
                </a:gridCol>
              </a:tblGrid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Practice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61231415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Alley Cropping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311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91089961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Brush Management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92067715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Herbaceous Weed Treatment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46025136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Composting Facility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35147406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High Tunnel System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57723039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Conservation Cover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24911314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Conservation Crop Rotation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27948795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Residue and Tillage Management, No-Till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44255079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Cover Crop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98117411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Critical Area Planting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72303323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Residue at Tillage Management, Mulch-Till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03014282"/>
                  </a:ext>
                </a:extLst>
              </a:tr>
              <a:tr h="349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Windbreak/Shelterbelt Establishment and Renovation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46432582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Fence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85124269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Field Border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386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02515226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Wildlife Habitat Planting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420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86076450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Irrigation Pipeline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430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38069402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Irrigation Reservoir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436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72727028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Irrigation System, </a:t>
                      </a:r>
                      <a:r>
                        <a:rPr lang="en-US" sz="1200" u="none" strike="noStrike" dirty="0" err="1">
                          <a:effectLst/>
                        </a:rPr>
                        <a:t>Microirrigation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441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4939655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Sprinkler System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442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457545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A86B3BB-AA15-48A2-9F83-4694C4963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094322"/>
              </p:ext>
            </p:extLst>
          </p:nvPr>
        </p:nvGraphicFramePr>
        <p:xfrm>
          <a:off x="5355802" y="1938278"/>
          <a:ext cx="3272633" cy="4192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2340">
                  <a:extLst>
                    <a:ext uri="{9D8B030D-6E8A-4147-A177-3AD203B41FA5}">
                      <a16:colId xmlns:a16="http://schemas.microsoft.com/office/drawing/2014/main" val="1313020428"/>
                    </a:ext>
                  </a:extLst>
                </a:gridCol>
                <a:gridCol w="390293">
                  <a:extLst>
                    <a:ext uri="{9D8B030D-6E8A-4147-A177-3AD203B41FA5}">
                      <a16:colId xmlns:a16="http://schemas.microsoft.com/office/drawing/2014/main" val="2528512905"/>
                    </a:ext>
                  </a:extLst>
                </a:gridCol>
              </a:tblGrid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Practice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effectLst/>
                        </a:rPr>
                        <a:t>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96630727"/>
                  </a:ext>
                </a:extLst>
              </a:tr>
              <a:tr h="349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Surface &amp; Subsurface Irrigation System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443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91064803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Irrigation Water Management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449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39910654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Land Leveling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464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09555755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Tree/Shrub Site Preparation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490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370554101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Pasture and Hay Planting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65191796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Livestock Pipeline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1211327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Prescribed Grazing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64254133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Roof Runoff Structure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74960687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Stormwater Runoff Control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79706954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Trails and Walkways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0365969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Nutrient Management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79590413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Pest Management System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595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60208852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Tree/Shrub Establishment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612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52275003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Water Harvesting Catchment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636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83724861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Tree/Shrub Pruning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660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16102646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Soil Carbon Amendment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808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35760560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Raised Beds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812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83664391"/>
                  </a:ext>
                </a:extLst>
              </a:tr>
              <a:tr h="21348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Low Tunnel Systems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821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5585849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9E1F181-D319-4AF0-B68E-5560F5312A88}"/>
              </a:ext>
            </a:extLst>
          </p:cNvPr>
          <p:cNvSpPr txBox="1"/>
          <p:nvPr/>
        </p:nvSpPr>
        <p:spPr>
          <a:xfrm>
            <a:off x="2550162" y="6370795"/>
            <a:ext cx="629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Links: </a:t>
            </a:r>
            <a:r>
              <a:rPr lang="en-US" dirty="0">
                <a:hlinkClick r:id="rId4"/>
              </a:rPr>
              <a:t>EQIP Payment Schedule</a:t>
            </a:r>
            <a:r>
              <a:rPr lang="en-US" dirty="0"/>
              <a:t> &amp; </a:t>
            </a:r>
            <a:r>
              <a:rPr lang="en-US" dirty="0">
                <a:hlinkClick r:id="rId5"/>
              </a:rPr>
              <a:t>Scenario Descriptions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9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A979-6344-44C8-826A-2AA496DF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73" y="1525099"/>
            <a:ext cx="9238551" cy="806938"/>
          </a:xfrm>
        </p:spPr>
        <p:txBody>
          <a:bodyPr/>
          <a:lstStyle/>
          <a:p>
            <a:r>
              <a:rPr lang="en-US" dirty="0"/>
              <a:t>Interim Conservation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D97A-95C1-4C9F-9959-11090D721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61" y="2332037"/>
            <a:ext cx="8664263" cy="4525963"/>
          </a:xfrm>
        </p:spPr>
        <p:txBody>
          <a:bodyPr/>
          <a:lstStyle/>
          <a:p>
            <a:r>
              <a:rPr lang="en-US" sz="4000" dirty="0"/>
              <a:t>Soil Carbon Amendment (808)</a:t>
            </a:r>
          </a:p>
          <a:p>
            <a:r>
              <a:rPr lang="en-US" sz="4000" dirty="0"/>
              <a:t>Raised Bed (812)</a:t>
            </a:r>
          </a:p>
          <a:p>
            <a:r>
              <a:rPr lang="en-US" sz="4000" dirty="0"/>
              <a:t>Low Tunnel System (821)</a:t>
            </a:r>
          </a:p>
          <a:p>
            <a:r>
              <a:rPr lang="en-US" sz="4000" dirty="0"/>
              <a:t>Amending Soil Properties with Lime (805)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257FDA-0D64-4AA7-B637-786BDF46A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8" r="35426"/>
          <a:stretch/>
        </p:blipFill>
        <p:spPr>
          <a:xfrm>
            <a:off x="10117427" y="1156596"/>
            <a:ext cx="1600200" cy="4114800"/>
          </a:xfrm>
        </p:spPr>
      </p:pic>
    </p:spTree>
    <p:extLst>
      <p:ext uri="{BB962C8B-B14F-4D97-AF65-F5344CB8AC3E}">
        <p14:creationId xmlns:p14="http://schemas.microsoft.com/office/powerpoint/2010/main" val="341656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DD1D-0F9F-4BC8-AF13-E68FA86C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7599761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5686</TotalTime>
  <Words>216</Words>
  <Application>Microsoft Office PowerPoint</Application>
  <PresentationFormat>Widescreen</PresentationFormat>
  <Paragraphs>92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Gotham</vt:lpstr>
      <vt:lpstr>Gotham Bold</vt:lpstr>
      <vt:lpstr>Gotham Book</vt:lpstr>
      <vt:lpstr>Gotham Medium</vt:lpstr>
      <vt:lpstr>Gotham Ultra</vt:lpstr>
      <vt:lpstr>Times New Roman</vt:lpstr>
      <vt:lpstr>Master Layout</vt:lpstr>
      <vt:lpstr>Urban/Small Farm Scenarios</vt:lpstr>
      <vt:lpstr>New Small Farm Scenarios</vt:lpstr>
      <vt:lpstr>Interim Conservation Practices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Cattlemens Presentation</dc:title>
  <dc:creator>Nathan Gallahan</dc:creator>
  <cp:lastModifiedBy>Evans, Robert - NRCS, Spokane, WA</cp:lastModifiedBy>
  <cp:revision>61</cp:revision>
  <dcterms:created xsi:type="dcterms:W3CDTF">2020-11-24T17:27:00Z</dcterms:created>
  <dcterms:modified xsi:type="dcterms:W3CDTF">2023-01-14T00:28:58Z</dcterms:modified>
</cp:coreProperties>
</file>