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</p:sldMasterIdLst>
  <p:notesMasterIdLst>
    <p:notesMasterId r:id="rId21"/>
  </p:notesMasterIdLst>
  <p:handoutMasterIdLst>
    <p:handoutMasterId r:id="rId22"/>
  </p:handoutMasterIdLst>
  <p:sldIdLst>
    <p:sldId id="972" r:id="rId5"/>
    <p:sldId id="973" r:id="rId6"/>
    <p:sldId id="256" r:id="rId7"/>
    <p:sldId id="998" r:id="rId8"/>
    <p:sldId id="935" r:id="rId9"/>
    <p:sldId id="922" r:id="rId10"/>
    <p:sldId id="286" r:id="rId11"/>
    <p:sldId id="997" r:id="rId12"/>
    <p:sldId id="986" r:id="rId13"/>
    <p:sldId id="993" r:id="rId14"/>
    <p:sldId id="994" r:id="rId15"/>
    <p:sldId id="995" r:id="rId16"/>
    <p:sldId id="983" r:id="rId17"/>
    <p:sldId id="990" r:id="rId18"/>
    <p:sldId id="996" r:id="rId19"/>
    <p:sldId id="985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986F5DD-A02F-42CA-915A-B2133BE5477B}">
          <p14:sldIdLst>
            <p14:sldId id="972"/>
            <p14:sldId id="973"/>
            <p14:sldId id="256"/>
            <p14:sldId id="998"/>
            <p14:sldId id="935"/>
            <p14:sldId id="922"/>
            <p14:sldId id="286"/>
            <p14:sldId id="997"/>
            <p14:sldId id="986"/>
            <p14:sldId id="993"/>
            <p14:sldId id="994"/>
            <p14:sldId id="995"/>
            <p14:sldId id="983"/>
            <p14:sldId id="990"/>
            <p14:sldId id="996"/>
            <p14:sldId id="9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0" userDrawn="1">
          <p15:clr>
            <a:srgbClr val="A4A3A4"/>
          </p15:clr>
        </p15:guide>
        <p15:guide id="2" pos="2121" userDrawn="1">
          <p15:clr>
            <a:srgbClr val="A4A3A4"/>
          </p15:clr>
        </p15:guide>
        <p15:guide id="3" orient="horz" pos="2835" userDrawn="1">
          <p15:clr>
            <a:srgbClr val="A4A3A4"/>
          </p15:clr>
        </p15:guide>
        <p15:guide id="4" pos="2116" userDrawn="1">
          <p15:clr>
            <a:srgbClr val="A4A3A4"/>
          </p15:clr>
        </p15:guide>
        <p15:guide id="5" orient="horz" pos="2933" userDrawn="1">
          <p15:clr>
            <a:srgbClr val="A4A3A4"/>
          </p15:clr>
        </p15:guide>
        <p15:guide id="6" orient="horz" pos="2928" userDrawn="1">
          <p15:clr>
            <a:srgbClr val="A4A3A4"/>
          </p15:clr>
        </p15:guide>
        <p15:guide id="7" pos="2213" userDrawn="1">
          <p15:clr>
            <a:srgbClr val="A4A3A4"/>
          </p15:clr>
        </p15:guide>
        <p15:guide id="8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n Swartout" initials="ES" lastIdx="73" clrIdx="0"/>
  <p:cmAuthor id="2" name="PDRI-MS" initials="MS" lastIdx="11" clrIdx="1"/>
  <p:cmAuthor id="3" name="Robin Anne Rojas" initials="RAR" lastIdx="41" clrIdx="2"/>
  <p:cmAuthor id="4" name="Lucy Wang" initials="LW" lastIdx="2" clrIdx="3"/>
  <p:cmAuthor id="5" name="Jennifer Nelligan" initials="JN" lastIdx="1" clrIdx="4"/>
  <p:cmAuthor id="6" name="Jennifer Nelligan" initials="JN [2]" lastIdx="1" clrIdx="5"/>
  <p:cmAuthor id="7" name="Jennifer Nelligan" initials="JN [3]" lastIdx="1" clrIdx="6"/>
  <p:cmAuthor id="8" name="Jennifer Nelligan" initials="JN [4]" lastIdx="1" clrIdx="7"/>
  <p:cmAuthor id="9" name="Jennifer Nelligan" initials="JN [5]" lastIdx="1" clrIdx="8"/>
  <p:cmAuthor id="10" name="Jennifer Nelligan" initials="JN [6]" lastIdx="1" clrIdx="9"/>
  <p:cmAuthor id="11" name="Jennifer Nelligan" initials="JN [7]" lastIdx="1" clrIdx="10"/>
  <p:cmAuthor id="12" name="Jennifer Nelligan" initials="JN [8]" lastIdx="1" clrIdx="11"/>
  <p:cmAuthor id="13" name="Jennifer Nelligan" initials="JN [9]" lastIdx="1" clrIdx="12"/>
  <p:cmAuthor id="14" name="Jennifer Nelligan" initials="JN [10]" lastIdx="1" clrIdx="13"/>
  <p:cmAuthor id="15" name="Jennifer Nelligan" initials="JN [11]" lastIdx="1" clrIdx="14"/>
  <p:cmAuthor id="16" name="Jennifer Nelligan" initials="JN [12]" lastIdx="1" clrIdx="15"/>
  <p:cmAuthor id="17" name="Jennifer Nelligan" initials="JN [13]" lastIdx="1" clrIdx="16"/>
  <p:cmAuthor id="18" name="Jennifer Nelligan" initials="JN [14]" lastIdx="1" clrIdx="17"/>
  <p:cmAuthor id="19" name="Mark Smith" initials="MS" lastIdx="2" clrIdx="18">
    <p:extLst>
      <p:ext uri="{19B8F6BF-5375-455C-9EA6-DF929625EA0E}">
        <p15:presenceInfo xmlns:p15="http://schemas.microsoft.com/office/powerpoint/2012/main" userId="S-1-5-21-229508193-1390368076-4030988433-6879" providerId="AD"/>
      </p:ext>
    </p:extLst>
  </p:cmAuthor>
  <p:cmAuthor id="20" name="Fiedler, Seth - NRCS, Albuquerque, NM" initials="FS-NAN" lastIdx="4" clrIdx="19">
    <p:extLst>
      <p:ext uri="{19B8F6BF-5375-455C-9EA6-DF929625EA0E}">
        <p15:presenceInfo xmlns:p15="http://schemas.microsoft.com/office/powerpoint/2012/main" userId="Fiedler, Seth - NRCS, Albuquerque, NM" providerId="None"/>
      </p:ext>
    </p:extLst>
  </p:cmAuthor>
  <p:cmAuthor id="21" name="Cohen, Kari - NRCS, Washington, DC" initials="CK-NWD" lastIdx="4" clrIdx="20">
    <p:extLst>
      <p:ext uri="{19B8F6BF-5375-455C-9EA6-DF929625EA0E}">
        <p15:presenceInfo xmlns:p15="http://schemas.microsoft.com/office/powerpoint/2012/main" userId="S::kari.cohen@usda.gov::e53ed27a-2e50-4457-82d8-2e5cc75e95d5" providerId="AD"/>
      </p:ext>
    </p:extLst>
  </p:cmAuthor>
  <p:cmAuthor id="22" name="Miewald, Tom - FPAC-NRCS, Portland, OR" initials="MT-FPO" lastIdx="5" clrIdx="21">
    <p:extLst>
      <p:ext uri="{19B8F6BF-5375-455C-9EA6-DF929625EA0E}">
        <p15:presenceInfo xmlns:p15="http://schemas.microsoft.com/office/powerpoint/2012/main" userId="S::Tom.Miewald@usda.gov::5530d611-d39b-4900-9c17-8318245443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BE1"/>
    <a:srgbClr val="F5F5EF"/>
    <a:srgbClr val="FFFFFF"/>
    <a:srgbClr val="000066"/>
    <a:srgbClr val="FFA937"/>
    <a:srgbClr val="002C76"/>
    <a:srgbClr val="FFB115"/>
    <a:srgbClr val="FF6600"/>
    <a:srgbClr val="FF9966"/>
    <a:srgbClr val="DEC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B757AB-35AC-480F-95D6-73188FDFF830}" v="77" dt="2023-03-23T16:24:22.4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5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40"/>
        <p:guide pos="2121"/>
        <p:guide orient="horz" pos="2835"/>
        <p:guide pos="2116"/>
        <p:guide orient="horz" pos="2933"/>
        <p:guide orient="horz" pos="2928"/>
        <p:guide pos="2213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ewald, Tom - FPAC-NRCS, OR" userId="5530d611-d39b-4900-9c17-831824544339" providerId="ADAL" clId="{FFB757AB-35AC-480F-95D6-73188FDFF830}"/>
    <pc:docChg chg="undo custSel addSld delSld modSld sldOrd delMainMaster modSection">
      <pc:chgData name="Miewald, Tom - FPAC-NRCS, OR" userId="5530d611-d39b-4900-9c17-831824544339" providerId="ADAL" clId="{FFB757AB-35AC-480F-95D6-73188FDFF830}" dt="2023-03-23T16:26:07.276" v="2986" actId="20577"/>
      <pc:docMkLst>
        <pc:docMk/>
      </pc:docMkLst>
      <pc:sldChg chg="addSp modSp del mod ord">
        <pc:chgData name="Miewald, Tom - FPAC-NRCS, OR" userId="5530d611-d39b-4900-9c17-831824544339" providerId="ADAL" clId="{FFB757AB-35AC-480F-95D6-73188FDFF830}" dt="2023-03-23T14:16:08.913" v="2597" actId="2696"/>
        <pc:sldMkLst>
          <pc:docMk/>
          <pc:sldMk cId="1019634350" sldId="256"/>
        </pc:sldMkLst>
        <pc:spChg chg="add mod">
          <ac:chgData name="Miewald, Tom - FPAC-NRCS, OR" userId="5530d611-d39b-4900-9c17-831824544339" providerId="ADAL" clId="{FFB757AB-35AC-480F-95D6-73188FDFF830}" dt="2023-03-23T13:50:16.174" v="2216" actId="255"/>
          <ac:spMkLst>
            <pc:docMk/>
            <pc:sldMk cId="1019634350" sldId="256"/>
            <ac:spMk id="2" creationId="{B0F4A4FC-B6B9-D3C5-6E1A-8B9648FD9CAD}"/>
          </ac:spMkLst>
        </pc:spChg>
      </pc:sldChg>
      <pc:sldChg chg="modSp add mod">
        <pc:chgData name="Miewald, Tom - FPAC-NRCS, OR" userId="5530d611-d39b-4900-9c17-831824544339" providerId="ADAL" clId="{FFB757AB-35AC-480F-95D6-73188FDFF830}" dt="2023-03-23T16:13:56.807" v="2695" actId="20577"/>
        <pc:sldMkLst>
          <pc:docMk/>
          <pc:sldMk cId="2496169994" sldId="256"/>
        </pc:sldMkLst>
        <pc:spChg chg="mod">
          <ac:chgData name="Miewald, Tom - FPAC-NRCS, OR" userId="5530d611-d39b-4900-9c17-831824544339" providerId="ADAL" clId="{FFB757AB-35AC-480F-95D6-73188FDFF830}" dt="2023-03-23T16:13:56.807" v="2695" actId="20577"/>
          <ac:spMkLst>
            <pc:docMk/>
            <pc:sldMk cId="2496169994" sldId="256"/>
            <ac:spMk id="39" creationId="{BD889298-F533-428A-A0A4-00DBCD97F763}"/>
          </ac:spMkLst>
        </pc:spChg>
      </pc:sldChg>
      <pc:sldChg chg="del">
        <pc:chgData name="Miewald, Tom - FPAC-NRCS, OR" userId="5530d611-d39b-4900-9c17-831824544339" providerId="ADAL" clId="{FFB757AB-35AC-480F-95D6-73188FDFF830}" dt="2023-03-21T13:13:03.202" v="36" actId="47"/>
        <pc:sldMkLst>
          <pc:docMk/>
          <pc:sldMk cId="3579771701" sldId="261"/>
        </pc:sldMkLst>
      </pc:sldChg>
      <pc:sldChg chg="del">
        <pc:chgData name="Miewald, Tom - FPAC-NRCS, OR" userId="5530d611-d39b-4900-9c17-831824544339" providerId="ADAL" clId="{FFB757AB-35AC-480F-95D6-73188FDFF830}" dt="2023-03-21T13:13:03.202" v="36" actId="47"/>
        <pc:sldMkLst>
          <pc:docMk/>
          <pc:sldMk cId="4143608329" sldId="263"/>
        </pc:sldMkLst>
      </pc:sldChg>
      <pc:sldChg chg="del">
        <pc:chgData name="Miewald, Tom - FPAC-NRCS, OR" userId="5530d611-d39b-4900-9c17-831824544339" providerId="ADAL" clId="{FFB757AB-35AC-480F-95D6-73188FDFF830}" dt="2023-03-21T13:13:03.202" v="36" actId="47"/>
        <pc:sldMkLst>
          <pc:docMk/>
          <pc:sldMk cId="2926152307" sldId="268"/>
        </pc:sldMkLst>
      </pc:sldChg>
      <pc:sldChg chg="addSp delSp modSp mod">
        <pc:chgData name="Miewald, Tom - FPAC-NRCS, OR" userId="5530d611-d39b-4900-9c17-831824544339" providerId="ADAL" clId="{FFB757AB-35AC-480F-95D6-73188FDFF830}" dt="2023-03-23T13:45:26.280" v="2178" actId="1582"/>
        <pc:sldMkLst>
          <pc:docMk/>
          <pc:sldMk cId="1976701399" sldId="286"/>
        </pc:sldMkLst>
        <pc:spChg chg="mod">
          <ac:chgData name="Miewald, Tom - FPAC-NRCS, OR" userId="5530d611-d39b-4900-9c17-831824544339" providerId="ADAL" clId="{FFB757AB-35AC-480F-95D6-73188FDFF830}" dt="2023-03-23T13:12:03.307" v="1870" actId="20578"/>
          <ac:spMkLst>
            <pc:docMk/>
            <pc:sldMk cId="1976701399" sldId="286"/>
            <ac:spMk id="3" creationId="{F9CF278F-5A59-4469-B84F-6F5A98842C80}"/>
          </ac:spMkLst>
        </pc:spChg>
        <pc:spChg chg="del mod">
          <ac:chgData name="Miewald, Tom - FPAC-NRCS, OR" userId="5530d611-d39b-4900-9c17-831824544339" providerId="ADAL" clId="{FFB757AB-35AC-480F-95D6-73188FDFF830}" dt="2023-03-23T13:11:19.093" v="1858" actId="478"/>
          <ac:spMkLst>
            <pc:docMk/>
            <pc:sldMk cId="1976701399" sldId="286"/>
            <ac:spMk id="6" creationId="{E5643264-1F5A-4DB4-A98F-F0FEA63CE94A}"/>
          </ac:spMkLst>
        </pc:spChg>
        <pc:spChg chg="mod">
          <ac:chgData name="Miewald, Tom - FPAC-NRCS, OR" userId="5530d611-d39b-4900-9c17-831824544339" providerId="ADAL" clId="{FFB757AB-35AC-480F-95D6-73188FDFF830}" dt="2023-03-23T13:12:06.377" v="1871" actId="6549"/>
          <ac:spMkLst>
            <pc:docMk/>
            <pc:sldMk cId="1976701399" sldId="286"/>
            <ac:spMk id="7" creationId="{218013A6-6EF4-425F-B904-640EBD2B5607}"/>
          </ac:spMkLst>
        </pc:spChg>
        <pc:spChg chg="mod">
          <ac:chgData name="Miewald, Tom - FPAC-NRCS, OR" userId="5530d611-d39b-4900-9c17-831824544339" providerId="ADAL" clId="{FFB757AB-35AC-480F-95D6-73188FDFF830}" dt="2023-03-23T13:12:03.307" v="1870" actId="20578"/>
          <ac:spMkLst>
            <pc:docMk/>
            <pc:sldMk cId="1976701399" sldId="286"/>
            <ac:spMk id="8" creationId="{ECBA56B6-7BC0-44C4-ABB2-B23AA6F33390}"/>
          </ac:spMkLst>
        </pc:spChg>
        <pc:spChg chg="mod">
          <ac:chgData name="Miewald, Tom - FPAC-NRCS, OR" userId="5530d611-d39b-4900-9c17-831824544339" providerId="ADAL" clId="{FFB757AB-35AC-480F-95D6-73188FDFF830}" dt="2023-03-23T13:12:03.307" v="1870" actId="20578"/>
          <ac:spMkLst>
            <pc:docMk/>
            <pc:sldMk cId="1976701399" sldId="286"/>
            <ac:spMk id="10" creationId="{1053FF21-CDBF-49F5-AB26-09E77A556495}"/>
          </ac:spMkLst>
        </pc:spChg>
        <pc:spChg chg="del mod">
          <ac:chgData name="Miewald, Tom - FPAC-NRCS, OR" userId="5530d611-d39b-4900-9c17-831824544339" providerId="ADAL" clId="{FFB757AB-35AC-480F-95D6-73188FDFF830}" dt="2023-03-23T13:11:27.413" v="1862" actId="478"/>
          <ac:spMkLst>
            <pc:docMk/>
            <pc:sldMk cId="1976701399" sldId="286"/>
            <ac:spMk id="11" creationId="{B5451110-2D0A-4EF5-940A-1436767CB06A}"/>
          </ac:spMkLst>
        </pc:spChg>
        <pc:spChg chg="del mod">
          <ac:chgData name="Miewald, Tom - FPAC-NRCS, OR" userId="5530d611-d39b-4900-9c17-831824544339" providerId="ADAL" clId="{FFB757AB-35AC-480F-95D6-73188FDFF830}" dt="2023-03-23T13:11:16.116" v="1857" actId="478"/>
          <ac:spMkLst>
            <pc:docMk/>
            <pc:sldMk cId="1976701399" sldId="286"/>
            <ac:spMk id="13" creationId="{91F767F5-EACD-4AAC-8894-7C50CDCCC7AD}"/>
          </ac:spMkLst>
        </pc:spChg>
        <pc:spChg chg="mod">
          <ac:chgData name="Miewald, Tom - FPAC-NRCS, OR" userId="5530d611-d39b-4900-9c17-831824544339" providerId="ADAL" clId="{FFB757AB-35AC-480F-95D6-73188FDFF830}" dt="2023-03-23T13:12:03.307" v="1870" actId="20578"/>
          <ac:spMkLst>
            <pc:docMk/>
            <pc:sldMk cId="1976701399" sldId="286"/>
            <ac:spMk id="14" creationId="{665B5898-2847-43B7-97F0-99D2585A3A02}"/>
          </ac:spMkLst>
        </pc:spChg>
        <pc:spChg chg="del mod">
          <ac:chgData name="Miewald, Tom - FPAC-NRCS, OR" userId="5530d611-d39b-4900-9c17-831824544339" providerId="ADAL" clId="{FFB757AB-35AC-480F-95D6-73188FDFF830}" dt="2023-03-23T13:11:24.585" v="1860" actId="478"/>
          <ac:spMkLst>
            <pc:docMk/>
            <pc:sldMk cId="1976701399" sldId="286"/>
            <ac:spMk id="15" creationId="{ADDC3987-5C09-4115-B1F8-4493643D0BAD}"/>
          </ac:spMkLst>
        </pc:spChg>
        <pc:spChg chg="add del mod">
          <ac:chgData name="Miewald, Tom - FPAC-NRCS, OR" userId="5530d611-d39b-4900-9c17-831824544339" providerId="ADAL" clId="{FFB757AB-35AC-480F-95D6-73188FDFF830}" dt="2023-03-23T13:12:45.438" v="1877" actId="478"/>
          <ac:spMkLst>
            <pc:docMk/>
            <pc:sldMk cId="1976701399" sldId="286"/>
            <ac:spMk id="16" creationId="{882637E8-45A3-6451-286F-3961686DCC86}"/>
          </ac:spMkLst>
        </pc:spChg>
        <pc:spChg chg="mod">
          <ac:chgData name="Miewald, Tom - FPAC-NRCS, OR" userId="5530d611-d39b-4900-9c17-831824544339" providerId="ADAL" clId="{FFB757AB-35AC-480F-95D6-73188FDFF830}" dt="2023-03-23T13:12:03.307" v="1870" actId="20578"/>
          <ac:spMkLst>
            <pc:docMk/>
            <pc:sldMk cId="1976701399" sldId="286"/>
            <ac:spMk id="17" creationId="{19B8557B-7BDD-4DC2-8F8E-B6DB1582D942}"/>
          </ac:spMkLst>
        </pc:spChg>
        <pc:spChg chg="del mod">
          <ac:chgData name="Miewald, Tom - FPAC-NRCS, OR" userId="5530d611-d39b-4900-9c17-831824544339" providerId="ADAL" clId="{FFB757AB-35AC-480F-95D6-73188FDFF830}" dt="2023-03-23T13:11:35.017" v="1864" actId="478"/>
          <ac:spMkLst>
            <pc:docMk/>
            <pc:sldMk cId="1976701399" sldId="286"/>
            <ac:spMk id="18" creationId="{937846C0-F42D-425B-993C-A0A1B4515A8D}"/>
          </ac:spMkLst>
        </pc:spChg>
        <pc:grpChg chg="add del mod">
          <ac:chgData name="Miewald, Tom - FPAC-NRCS, OR" userId="5530d611-d39b-4900-9c17-831824544339" providerId="ADAL" clId="{FFB757AB-35AC-480F-95D6-73188FDFF830}" dt="2023-03-23T13:12:48.299" v="1878" actId="478"/>
          <ac:grpSpMkLst>
            <pc:docMk/>
            <pc:sldMk cId="1976701399" sldId="286"/>
            <ac:grpSpMk id="2" creationId="{1C74589D-DD40-5CA3-8100-E597A50A74BB}"/>
          </ac:grpSpMkLst>
        </pc:grpChg>
        <pc:picChg chg="del mod">
          <ac:chgData name="Miewald, Tom - FPAC-NRCS, OR" userId="5530d611-d39b-4900-9c17-831824544339" providerId="ADAL" clId="{FFB757AB-35AC-480F-95D6-73188FDFF830}" dt="2023-03-23T13:12:42.615" v="1876" actId="478"/>
          <ac:picMkLst>
            <pc:docMk/>
            <pc:sldMk cId="1976701399" sldId="286"/>
            <ac:picMk id="4" creationId="{BA8CA079-9F73-4764-8574-4DE4DE8B06C1}"/>
          </ac:picMkLst>
        </pc:picChg>
        <pc:picChg chg="add mod">
          <ac:chgData name="Miewald, Tom - FPAC-NRCS, OR" userId="5530d611-d39b-4900-9c17-831824544339" providerId="ADAL" clId="{FFB757AB-35AC-480F-95D6-73188FDFF830}" dt="2023-03-23T13:45:26.280" v="2178" actId="1582"/>
          <ac:picMkLst>
            <pc:docMk/>
            <pc:sldMk cId="1976701399" sldId="286"/>
            <ac:picMk id="9" creationId="{D7835C67-3ADD-7304-BCC5-C267F32AF1BD}"/>
          </ac:picMkLst>
        </pc:picChg>
      </pc:sldChg>
      <pc:sldChg chg="del">
        <pc:chgData name="Miewald, Tom - FPAC-NRCS, OR" userId="5530d611-d39b-4900-9c17-831824544339" providerId="ADAL" clId="{FFB757AB-35AC-480F-95D6-73188FDFF830}" dt="2023-03-21T13:12:32.437" v="29" actId="47"/>
        <pc:sldMkLst>
          <pc:docMk/>
          <pc:sldMk cId="94304956" sldId="691"/>
        </pc:sldMkLst>
      </pc:sldChg>
      <pc:sldChg chg="addSp delSp modSp mod ord setBg setFolMasterObjs modClrScheme chgLayout">
        <pc:chgData name="Miewald, Tom - FPAC-NRCS, OR" userId="5530d611-d39b-4900-9c17-831824544339" providerId="ADAL" clId="{FFB757AB-35AC-480F-95D6-73188FDFF830}" dt="2023-03-23T14:22:05.646" v="2606" actId="20577"/>
        <pc:sldMkLst>
          <pc:docMk/>
          <pc:sldMk cId="4210754204" sldId="922"/>
        </pc:sldMkLst>
        <pc:spChg chg="add mod">
          <ac:chgData name="Miewald, Tom - FPAC-NRCS, OR" userId="5530d611-d39b-4900-9c17-831824544339" providerId="ADAL" clId="{FFB757AB-35AC-480F-95D6-73188FDFF830}" dt="2023-03-23T14:00:55.323" v="2487" actId="255"/>
          <ac:spMkLst>
            <pc:docMk/>
            <pc:sldMk cId="4210754204" sldId="922"/>
            <ac:spMk id="2" creationId="{628D5D5D-78A1-9624-4ED3-B8E652D60CB9}"/>
          </ac:spMkLst>
        </pc:spChg>
        <pc:spChg chg="add del mod">
          <ac:chgData name="Miewald, Tom - FPAC-NRCS, OR" userId="5530d611-d39b-4900-9c17-831824544339" providerId="ADAL" clId="{FFB757AB-35AC-480F-95D6-73188FDFF830}" dt="2023-03-23T13:48:10.136" v="2185" actId="26606"/>
          <ac:spMkLst>
            <pc:docMk/>
            <pc:sldMk cId="4210754204" sldId="922"/>
            <ac:spMk id="3" creationId="{80B51BA0-68AE-3A6F-DB5C-E6B013EABAE6}"/>
          </ac:spMkLst>
        </pc:spChg>
        <pc:spChg chg="del">
          <ac:chgData name="Miewald, Tom - FPAC-NRCS, OR" userId="5530d611-d39b-4900-9c17-831824544339" providerId="ADAL" clId="{FFB757AB-35AC-480F-95D6-73188FDFF830}" dt="2023-03-22T16:22:23.496" v="288" actId="478"/>
          <ac:spMkLst>
            <pc:docMk/>
            <pc:sldMk cId="4210754204" sldId="922"/>
            <ac:spMk id="6" creationId="{5BB69EE4-5F1A-47BB-BC56-38BE6E1EF601}"/>
          </ac:spMkLst>
        </pc:spChg>
        <pc:spChg chg="add">
          <ac:chgData name="Miewald, Tom - FPAC-NRCS, OR" userId="5530d611-d39b-4900-9c17-831824544339" providerId="ADAL" clId="{FFB757AB-35AC-480F-95D6-73188FDFF830}" dt="2023-03-23T13:48:10.136" v="2185" actId="26606"/>
          <ac:spMkLst>
            <pc:docMk/>
            <pc:sldMk cId="4210754204" sldId="922"/>
            <ac:spMk id="9" creationId="{BACC6370-2D7E-4714-9D71-7542949D7D5D}"/>
          </ac:spMkLst>
        </pc:spChg>
        <pc:spChg chg="add">
          <ac:chgData name="Miewald, Tom - FPAC-NRCS, OR" userId="5530d611-d39b-4900-9c17-831824544339" providerId="ADAL" clId="{FFB757AB-35AC-480F-95D6-73188FDFF830}" dt="2023-03-23T13:48:10.136" v="2185" actId="26606"/>
          <ac:spMkLst>
            <pc:docMk/>
            <pc:sldMk cId="4210754204" sldId="922"/>
            <ac:spMk id="11" creationId="{F68B3F68-107C-434F-AA38-110D5EA91B85}"/>
          </ac:spMkLst>
        </pc:spChg>
        <pc:spChg chg="add">
          <ac:chgData name="Miewald, Tom - FPAC-NRCS, OR" userId="5530d611-d39b-4900-9c17-831824544339" providerId="ADAL" clId="{FFB757AB-35AC-480F-95D6-73188FDFF830}" dt="2023-03-23T13:48:10.136" v="2185" actId="26606"/>
          <ac:spMkLst>
            <pc:docMk/>
            <pc:sldMk cId="4210754204" sldId="922"/>
            <ac:spMk id="13" creationId="{AAD0DBB9-1A4B-4391-81D4-CB19F9AB918A}"/>
          </ac:spMkLst>
        </pc:spChg>
        <pc:spChg chg="add">
          <ac:chgData name="Miewald, Tom - FPAC-NRCS, OR" userId="5530d611-d39b-4900-9c17-831824544339" providerId="ADAL" clId="{FFB757AB-35AC-480F-95D6-73188FDFF830}" dt="2023-03-23T13:48:10.136" v="2185" actId="26606"/>
          <ac:spMkLst>
            <pc:docMk/>
            <pc:sldMk cId="4210754204" sldId="922"/>
            <ac:spMk id="15" creationId="{063BBA22-50EA-4C4D-BE05-F1CE4E63AA56}"/>
          </ac:spMkLst>
        </pc:spChg>
        <pc:graphicFrameChg chg="add mod">
          <ac:chgData name="Miewald, Tom - FPAC-NRCS, OR" userId="5530d611-d39b-4900-9c17-831824544339" providerId="ADAL" clId="{FFB757AB-35AC-480F-95D6-73188FDFF830}" dt="2023-03-23T14:22:05.646" v="2606" actId="20577"/>
          <ac:graphicFrameMkLst>
            <pc:docMk/>
            <pc:sldMk cId="4210754204" sldId="922"/>
            <ac:graphicFrameMk id="5" creationId="{56F64FA8-0B69-3007-2C1B-0C0D417A3393}"/>
          </ac:graphicFrameMkLst>
        </pc:graphicFrameChg>
      </pc:sldChg>
      <pc:sldChg chg="del">
        <pc:chgData name="Miewald, Tom - FPAC-NRCS, OR" userId="5530d611-d39b-4900-9c17-831824544339" providerId="ADAL" clId="{FFB757AB-35AC-480F-95D6-73188FDFF830}" dt="2023-03-21T13:13:03.202" v="36" actId="47"/>
        <pc:sldMkLst>
          <pc:docMk/>
          <pc:sldMk cId="340064326" sldId="929"/>
        </pc:sldMkLst>
      </pc:sldChg>
      <pc:sldChg chg="modSp ord">
        <pc:chgData name="Miewald, Tom - FPAC-NRCS, OR" userId="5530d611-d39b-4900-9c17-831824544339" providerId="ADAL" clId="{FFB757AB-35AC-480F-95D6-73188FDFF830}" dt="2023-03-23T14:20:00.234" v="2605" actId="20577"/>
        <pc:sldMkLst>
          <pc:docMk/>
          <pc:sldMk cId="2042205802" sldId="935"/>
        </pc:sldMkLst>
        <pc:graphicFrameChg chg="mod">
          <ac:chgData name="Miewald, Tom - FPAC-NRCS, OR" userId="5530d611-d39b-4900-9c17-831824544339" providerId="ADAL" clId="{FFB757AB-35AC-480F-95D6-73188FDFF830}" dt="2023-03-23T14:20:00.234" v="2605" actId="20577"/>
          <ac:graphicFrameMkLst>
            <pc:docMk/>
            <pc:sldMk cId="2042205802" sldId="935"/>
            <ac:graphicFrameMk id="8" creationId="{DFA20E5A-C3D5-4CD4-BD29-B1D8C55AD997}"/>
          </ac:graphicFrameMkLst>
        </pc:graphicFrameChg>
      </pc:sldChg>
      <pc:sldChg chg="del">
        <pc:chgData name="Miewald, Tom - FPAC-NRCS, OR" userId="5530d611-d39b-4900-9c17-831824544339" providerId="ADAL" clId="{FFB757AB-35AC-480F-95D6-73188FDFF830}" dt="2023-03-21T13:14:28.347" v="118" actId="47"/>
        <pc:sldMkLst>
          <pc:docMk/>
          <pc:sldMk cId="141160860" sldId="937"/>
        </pc:sldMkLst>
      </pc:sldChg>
      <pc:sldChg chg="del">
        <pc:chgData name="Miewald, Tom - FPAC-NRCS, OR" userId="5530d611-d39b-4900-9c17-831824544339" providerId="ADAL" clId="{FFB757AB-35AC-480F-95D6-73188FDFF830}" dt="2023-03-21T13:12:24.804" v="24" actId="47"/>
        <pc:sldMkLst>
          <pc:docMk/>
          <pc:sldMk cId="1773206253" sldId="941"/>
        </pc:sldMkLst>
      </pc:sldChg>
      <pc:sldChg chg="del">
        <pc:chgData name="Miewald, Tom - FPAC-NRCS, OR" userId="5530d611-d39b-4900-9c17-831824544339" providerId="ADAL" clId="{FFB757AB-35AC-480F-95D6-73188FDFF830}" dt="2023-03-21T13:13:03.202" v="36" actId="47"/>
        <pc:sldMkLst>
          <pc:docMk/>
          <pc:sldMk cId="4130885760" sldId="950"/>
        </pc:sldMkLst>
      </pc:sldChg>
      <pc:sldChg chg="add del ord">
        <pc:chgData name="Miewald, Tom - FPAC-NRCS, OR" userId="5530d611-d39b-4900-9c17-831824544339" providerId="ADAL" clId="{FFB757AB-35AC-480F-95D6-73188FDFF830}" dt="2023-03-21T20:56:51.320" v="156" actId="47"/>
        <pc:sldMkLst>
          <pc:docMk/>
          <pc:sldMk cId="555308554" sldId="953"/>
        </pc:sldMkLst>
      </pc:sldChg>
      <pc:sldChg chg="del">
        <pc:chgData name="Miewald, Tom - FPAC-NRCS, OR" userId="5530d611-d39b-4900-9c17-831824544339" providerId="ADAL" clId="{FFB757AB-35AC-480F-95D6-73188FDFF830}" dt="2023-03-21T13:13:03.202" v="36" actId="47"/>
        <pc:sldMkLst>
          <pc:docMk/>
          <pc:sldMk cId="3888587628" sldId="955"/>
        </pc:sldMkLst>
      </pc:sldChg>
      <pc:sldChg chg="del">
        <pc:chgData name="Miewald, Tom - FPAC-NRCS, OR" userId="5530d611-d39b-4900-9c17-831824544339" providerId="ADAL" clId="{FFB757AB-35AC-480F-95D6-73188FDFF830}" dt="2023-03-21T20:56:57.784" v="157" actId="47"/>
        <pc:sldMkLst>
          <pc:docMk/>
          <pc:sldMk cId="3642018041" sldId="956"/>
        </pc:sldMkLst>
      </pc:sldChg>
      <pc:sldChg chg="del">
        <pc:chgData name="Miewald, Tom - FPAC-NRCS, OR" userId="5530d611-d39b-4900-9c17-831824544339" providerId="ADAL" clId="{FFB757AB-35AC-480F-95D6-73188FDFF830}" dt="2023-03-21T13:13:03.202" v="36" actId="47"/>
        <pc:sldMkLst>
          <pc:docMk/>
          <pc:sldMk cId="1877251676" sldId="957"/>
        </pc:sldMkLst>
      </pc:sldChg>
      <pc:sldChg chg="del">
        <pc:chgData name="Miewald, Tom - FPAC-NRCS, OR" userId="5530d611-d39b-4900-9c17-831824544339" providerId="ADAL" clId="{FFB757AB-35AC-480F-95D6-73188FDFF830}" dt="2023-03-21T13:13:03.202" v="36" actId="47"/>
        <pc:sldMkLst>
          <pc:docMk/>
          <pc:sldMk cId="3574294533" sldId="958"/>
        </pc:sldMkLst>
      </pc:sldChg>
      <pc:sldChg chg="del">
        <pc:chgData name="Miewald, Tom - FPAC-NRCS, OR" userId="5530d611-d39b-4900-9c17-831824544339" providerId="ADAL" clId="{FFB757AB-35AC-480F-95D6-73188FDFF830}" dt="2023-03-21T13:12:25.395" v="25" actId="47"/>
        <pc:sldMkLst>
          <pc:docMk/>
          <pc:sldMk cId="866122234" sldId="959"/>
        </pc:sldMkLst>
      </pc:sldChg>
      <pc:sldChg chg="del">
        <pc:chgData name="Miewald, Tom - FPAC-NRCS, OR" userId="5530d611-d39b-4900-9c17-831824544339" providerId="ADAL" clId="{FFB757AB-35AC-480F-95D6-73188FDFF830}" dt="2023-03-21T13:11:54.349" v="14" actId="47"/>
        <pc:sldMkLst>
          <pc:docMk/>
          <pc:sldMk cId="3399855545" sldId="963"/>
        </pc:sldMkLst>
      </pc:sldChg>
      <pc:sldChg chg="del">
        <pc:chgData name="Miewald, Tom - FPAC-NRCS, OR" userId="5530d611-d39b-4900-9c17-831824544339" providerId="ADAL" clId="{FFB757AB-35AC-480F-95D6-73188FDFF830}" dt="2023-03-21T13:12:52.672" v="35" actId="47"/>
        <pc:sldMkLst>
          <pc:docMk/>
          <pc:sldMk cId="1315821908" sldId="964"/>
        </pc:sldMkLst>
      </pc:sldChg>
      <pc:sldChg chg="del">
        <pc:chgData name="Miewald, Tom - FPAC-NRCS, OR" userId="5530d611-d39b-4900-9c17-831824544339" providerId="ADAL" clId="{FFB757AB-35AC-480F-95D6-73188FDFF830}" dt="2023-03-21T13:12:33.362" v="30" actId="47"/>
        <pc:sldMkLst>
          <pc:docMk/>
          <pc:sldMk cId="3432540408" sldId="966"/>
        </pc:sldMkLst>
      </pc:sldChg>
      <pc:sldChg chg="del">
        <pc:chgData name="Miewald, Tom - FPAC-NRCS, OR" userId="5530d611-d39b-4900-9c17-831824544339" providerId="ADAL" clId="{FFB757AB-35AC-480F-95D6-73188FDFF830}" dt="2023-03-21T13:13:03.202" v="36" actId="47"/>
        <pc:sldMkLst>
          <pc:docMk/>
          <pc:sldMk cId="923215136" sldId="968"/>
        </pc:sldMkLst>
      </pc:sldChg>
      <pc:sldChg chg="del">
        <pc:chgData name="Miewald, Tom - FPAC-NRCS, OR" userId="5530d611-d39b-4900-9c17-831824544339" providerId="ADAL" clId="{FFB757AB-35AC-480F-95D6-73188FDFF830}" dt="2023-03-21T13:12:25.945" v="26" actId="47"/>
        <pc:sldMkLst>
          <pc:docMk/>
          <pc:sldMk cId="2910964474" sldId="969"/>
        </pc:sldMkLst>
      </pc:sldChg>
      <pc:sldChg chg="del">
        <pc:chgData name="Miewald, Tom - FPAC-NRCS, OR" userId="5530d611-d39b-4900-9c17-831824544339" providerId="ADAL" clId="{FFB757AB-35AC-480F-95D6-73188FDFF830}" dt="2023-03-21T13:12:29.909" v="28" actId="47"/>
        <pc:sldMkLst>
          <pc:docMk/>
          <pc:sldMk cId="4034777775" sldId="970"/>
        </pc:sldMkLst>
      </pc:sldChg>
      <pc:sldChg chg="del">
        <pc:chgData name="Miewald, Tom - FPAC-NRCS, OR" userId="5530d611-d39b-4900-9c17-831824544339" providerId="ADAL" clId="{FFB757AB-35AC-480F-95D6-73188FDFF830}" dt="2023-03-21T13:12:27.460" v="27" actId="47"/>
        <pc:sldMkLst>
          <pc:docMk/>
          <pc:sldMk cId="1517974759" sldId="971"/>
        </pc:sldMkLst>
      </pc:sldChg>
      <pc:sldChg chg="addSp delSp modSp mod setBg modClrScheme delDesignElem chgLayout">
        <pc:chgData name="Miewald, Tom - FPAC-NRCS, OR" userId="5530d611-d39b-4900-9c17-831824544339" providerId="ADAL" clId="{FFB757AB-35AC-480F-95D6-73188FDFF830}" dt="2023-03-23T13:47:34.325" v="2184"/>
        <pc:sldMkLst>
          <pc:docMk/>
          <pc:sldMk cId="629927450" sldId="972"/>
        </pc:sldMkLst>
        <pc:spChg chg="mod ord">
          <ac:chgData name="Miewald, Tom - FPAC-NRCS, OR" userId="5530d611-d39b-4900-9c17-831824544339" providerId="ADAL" clId="{FFB757AB-35AC-480F-95D6-73188FDFF830}" dt="2023-03-23T13:47:14.333" v="2183" actId="26606"/>
          <ac:spMkLst>
            <pc:docMk/>
            <pc:sldMk cId="629927450" sldId="972"/>
            <ac:spMk id="2" creationId="{779976E4-99EC-45BE-9B1B-EF35E54CC5BA}"/>
          </ac:spMkLst>
        </pc:spChg>
        <pc:spChg chg="mod ord">
          <ac:chgData name="Miewald, Tom - FPAC-NRCS, OR" userId="5530d611-d39b-4900-9c17-831824544339" providerId="ADAL" clId="{FFB757AB-35AC-480F-95D6-73188FDFF830}" dt="2023-03-23T13:47:14.333" v="2183" actId="26606"/>
          <ac:spMkLst>
            <pc:docMk/>
            <pc:sldMk cId="629927450" sldId="972"/>
            <ac:spMk id="3" creationId="{79FC4EE7-E023-4D14-9227-12F71C89222C}"/>
          </ac:spMkLst>
        </pc:spChg>
        <pc:spChg chg="add">
          <ac:chgData name="Miewald, Tom - FPAC-NRCS, OR" userId="5530d611-d39b-4900-9c17-831824544339" providerId="ADAL" clId="{FFB757AB-35AC-480F-95D6-73188FDFF830}" dt="2023-03-23T13:47:14.333" v="2183" actId="26606"/>
          <ac:spMkLst>
            <pc:docMk/>
            <pc:sldMk cId="629927450" sldId="972"/>
            <ac:spMk id="9" creationId="{3E443FD7-A66B-4AA0-872D-B088B9BC5F17}"/>
          </ac:spMkLst>
        </pc:spChg>
        <pc:spChg chg="add del">
          <ac:chgData name="Miewald, Tom - FPAC-NRCS, OR" userId="5530d611-d39b-4900-9c17-831824544339" providerId="ADAL" clId="{FFB757AB-35AC-480F-95D6-73188FDFF830}" dt="2023-03-23T13:47:07.733" v="2182" actId="700"/>
          <ac:spMkLst>
            <pc:docMk/>
            <pc:sldMk cId="629927450" sldId="972"/>
            <ac:spMk id="10" creationId="{A3363022-C969-41E9-8EB2-E4C94908C1FA}"/>
          </ac:spMkLst>
        </pc:spChg>
        <pc:spChg chg="add">
          <ac:chgData name="Miewald, Tom - FPAC-NRCS, OR" userId="5530d611-d39b-4900-9c17-831824544339" providerId="ADAL" clId="{FFB757AB-35AC-480F-95D6-73188FDFF830}" dt="2023-03-23T13:47:14.333" v="2183" actId="26606"/>
          <ac:spMkLst>
            <pc:docMk/>
            <pc:sldMk cId="629927450" sldId="972"/>
            <ac:spMk id="11" creationId="{C04BE0EF-3561-49B4-9A29-F283168A91C7}"/>
          </ac:spMkLst>
        </pc:spChg>
        <pc:spChg chg="add del">
          <ac:chgData name="Miewald, Tom - FPAC-NRCS, OR" userId="5530d611-d39b-4900-9c17-831824544339" providerId="ADAL" clId="{FFB757AB-35AC-480F-95D6-73188FDFF830}" dt="2023-03-23T13:47:07.733" v="2182" actId="700"/>
          <ac:spMkLst>
            <pc:docMk/>
            <pc:sldMk cId="629927450" sldId="972"/>
            <ac:spMk id="12" creationId="{8D1AD6B3-BE88-4CEB-BA17-790657CC4729}"/>
          </ac:spMkLst>
        </pc:spChg>
        <pc:grpChg chg="add del">
          <ac:chgData name="Miewald, Tom - FPAC-NRCS, OR" userId="5530d611-d39b-4900-9c17-831824544339" providerId="ADAL" clId="{FFB757AB-35AC-480F-95D6-73188FDFF830}" dt="2023-03-23T13:47:07.733" v="2182" actId="700"/>
          <ac:grpSpMkLst>
            <pc:docMk/>
            <pc:sldMk cId="629927450" sldId="972"/>
            <ac:grpSpMk id="14" creationId="{89D1390B-7E13-4B4F-9CB2-391063412E54}"/>
          </ac:grpSpMkLst>
        </pc:grpChg>
        <pc:picChg chg="add mod">
          <ac:chgData name="Miewald, Tom - FPAC-NRCS, OR" userId="5530d611-d39b-4900-9c17-831824544339" providerId="ADAL" clId="{FFB757AB-35AC-480F-95D6-73188FDFF830}" dt="2023-03-23T13:47:14.333" v="2183" actId="26606"/>
          <ac:picMkLst>
            <pc:docMk/>
            <pc:sldMk cId="629927450" sldId="972"/>
            <ac:picMk id="7" creationId="{2C274FE0-12A4-9B50-B6B2-1062786FA9B6}"/>
          </ac:picMkLst>
        </pc:picChg>
      </pc:sldChg>
      <pc:sldChg chg="modSp mod">
        <pc:chgData name="Miewald, Tom - FPAC-NRCS, OR" userId="5530d611-d39b-4900-9c17-831824544339" providerId="ADAL" clId="{FFB757AB-35AC-480F-95D6-73188FDFF830}" dt="2023-03-21T13:14:45.276" v="154" actId="20577"/>
        <pc:sldMkLst>
          <pc:docMk/>
          <pc:sldMk cId="183102840" sldId="973"/>
        </pc:sldMkLst>
        <pc:spChg chg="mod">
          <ac:chgData name="Miewald, Tom - FPAC-NRCS, OR" userId="5530d611-d39b-4900-9c17-831824544339" providerId="ADAL" clId="{FFB757AB-35AC-480F-95D6-73188FDFF830}" dt="2023-03-21T13:14:45.276" v="154" actId="20577"/>
          <ac:spMkLst>
            <pc:docMk/>
            <pc:sldMk cId="183102840" sldId="973"/>
            <ac:spMk id="6" creationId="{9F40495B-7CC7-4370-87A3-99482AA82256}"/>
          </ac:spMkLst>
        </pc:spChg>
      </pc:sldChg>
      <pc:sldChg chg="del">
        <pc:chgData name="Miewald, Tom - FPAC-NRCS, OR" userId="5530d611-d39b-4900-9c17-831824544339" providerId="ADAL" clId="{FFB757AB-35AC-480F-95D6-73188FDFF830}" dt="2023-03-21T13:13:21.993" v="69" actId="47"/>
        <pc:sldMkLst>
          <pc:docMk/>
          <pc:sldMk cId="3278885291" sldId="974"/>
        </pc:sldMkLst>
      </pc:sldChg>
      <pc:sldChg chg="del">
        <pc:chgData name="Miewald, Tom - FPAC-NRCS, OR" userId="5530d611-d39b-4900-9c17-831824544339" providerId="ADAL" clId="{FFB757AB-35AC-480F-95D6-73188FDFF830}" dt="2023-03-21T13:13:22.652" v="70" actId="47"/>
        <pc:sldMkLst>
          <pc:docMk/>
          <pc:sldMk cId="3676193109" sldId="975"/>
        </pc:sldMkLst>
      </pc:sldChg>
      <pc:sldChg chg="del">
        <pc:chgData name="Miewald, Tom - FPAC-NRCS, OR" userId="5530d611-d39b-4900-9c17-831824544339" providerId="ADAL" clId="{FFB757AB-35AC-480F-95D6-73188FDFF830}" dt="2023-03-21T13:11:50.475" v="13" actId="47"/>
        <pc:sldMkLst>
          <pc:docMk/>
          <pc:sldMk cId="3163350668" sldId="976"/>
        </pc:sldMkLst>
      </pc:sldChg>
      <pc:sldChg chg="del">
        <pc:chgData name="Miewald, Tom - FPAC-NRCS, OR" userId="5530d611-d39b-4900-9c17-831824544339" providerId="ADAL" clId="{FFB757AB-35AC-480F-95D6-73188FDFF830}" dt="2023-03-21T13:13:03.202" v="36" actId="47"/>
        <pc:sldMkLst>
          <pc:docMk/>
          <pc:sldMk cId="0" sldId="979"/>
        </pc:sldMkLst>
      </pc:sldChg>
      <pc:sldChg chg="del">
        <pc:chgData name="Miewald, Tom - FPAC-NRCS, OR" userId="5530d611-d39b-4900-9c17-831824544339" providerId="ADAL" clId="{FFB757AB-35AC-480F-95D6-73188FDFF830}" dt="2023-03-21T13:13:03.202" v="36" actId="47"/>
        <pc:sldMkLst>
          <pc:docMk/>
          <pc:sldMk cId="3944537709" sldId="980"/>
        </pc:sldMkLst>
      </pc:sldChg>
      <pc:sldChg chg="modSp del mod">
        <pc:chgData name="Miewald, Tom - FPAC-NRCS, OR" userId="5530d611-d39b-4900-9c17-831824544339" providerId="ADAL" clId="{FFB757AB-35AC-480F-95D6-73188FDFF830}" dt="2023-03-22T16:21:51.642" v="287" actId="47"/>
        <pc:sldMkLst>
          <pc:docMk/>
          <pc:sldMk cId="1752932275" sldId="981"/>
        </pc:sldMkLst>
        <pc:spChg chg="mod">
          <ac:chgData name="Miewald, Tom - FPAC-NRCS, OR" userId="5530d611-d39b-4900-9c17-831824544339" providerId="ADAL" clId="{FFB757AB-35AC-480F-95D6-73188FDFF830}" dt="2023-03-21T13:12:18.042" v="23" actId="20577"/>
          <ac:spMkLst>
            <pc:docMk/>
            <pc:sldMk cId="1752932275" sldId="981"/>
            <ac:spMk id="2" creationId="{4E5400F6-6712-CEBA-1061-2DCF73826290}"/>
          </ac:spMkLst>
        </pc:spChg>
      </pc:sldChg>
      <pc:sldChg chg="del">
        <pc:chgData name="Miewald, Tom - FPAC-NRCS, OR" userId="5530d611-d39b-4900-9c17-831824544339" providerId="ADAL" clId="{FFB757AB-35AC-480F-95D6-73188FDFF830}" dt="2023-03-21T13:13:03.202" v="36" actId="47"/>
        <pc:sldMkLst>
          <pc:docMk/>
          <pc:sldMk cId="839498270" sldId="982"/>
        </pc:sldMkLst>
      </pc:sldChg>
      <pc:sldChg chg="addSp delSp modSp add mod setBg delDesignElem">
        <pc:chgData name="Miewald, Tom - FPAC-NRCS, OR" userId="5530d611-d39b-4900-9c17-831824544339" providerId="ADAL" clId="{FFB757AB-35AC-480F-95D6-73188FDFF830}" dt="2023-03-23T16:24:10.125" v="2745" actId="122"/>
        <pc:sldMkLst>
          <pc:docMk/>
          <pc:sldMk cId="3662263478" sldId="983"/>
        </pc:sldMkLst>
        <pc:spChg chg="mod">
          <ac:chgData name="Miewald, Tom - FPAC-NRCS, OR" userId="5530d611-d39b-4900-9c17-831824544339" providerId="ADAL" clId="{FFB757AB-35AC-480F-95D6-73188FDFF830}" dt="2023-03-23T16:24:10.125" v="2745" actId="122"/>
          <ac:spMkLst>
            <pc:docMk/>
            <pc:sldMk cId="3662263478" sldId="983"/>
            <ac:spMk id="2" creationId="{9D0E851B-4142-413A-AD7F-6C662A490524}"/>
          </ac:spMkLst>
        </pc:spChg>
        <pc:spChg chg="mod">
          <ac:chgData name="Miewald, Tom - FPAC-NRCS, OR" userId="5530d611-d39b-4900-9c17-831824544339" providerId="ADAL" clId="{FFB757AB-35AC-480F-95D6-73188FDFF830}" dt="2023-03-23T16:23:58.490" v="2743" actId="255"/>
          <ac:spMkLst>
            <pc:docMk/>
            <pc:sldMk cId="3662263478" sldId="983"/>
            <ac:spMk id="3" creationId="{25800851-F7AD-45B7-B294-F42DD2D5804F}"/>
          </ac:spMkLst>
        </pc:spChg>
        <pc:spChg chg="add mod">
          <ac:chgData name="Miewald, Tom - FPAC-NRCS, OR" userId="5530d611-d39b-4900-9c17-831824544339" providerId="ADAL" clId="{FFB757AB-35AC-480F-95D6-73188FDFF830}" dt="2023-03-23T16:23:35.539" v="2726" actId="255"/>
          <ac:spMkLst>
            <pc:docMk/>
            <pc:sldMk cId="3662263478" sldId="983"/>
            <ac:spMk id="4" creationId="{A7C23ACC-3B8E-0360-5EF8-44B26DB21154}"/>
          </ac:spMkLst>
        </pc:spChg>
        <pc:spChg chg="del">
          <ac:chgData name="Miewald, Tom - FPAC-NRCS, OR" userId="5530d611-d39b-4900-9c17-831824544339" providerId="ADAL" clId="{FFB757AB-35AC-480F-95D6-73188FDFF830}" dt="2023-03-23T14:22:55.531" v="2609"/>
          <ac:spMkLst>
            <pc:docMk/>
            <pc:sldMk cId="3662263478" sldId="983"/>
            <ac:spMk id="1028" creationId="{5E39A796-BE83-48B1-B33F-35C4A32AAB57}"/>
          </ac:spMkLst>
        </pc:spChg>
        <pc:spChg chg="del">
          <ac:chgData name="Miewald, Tom - FPAC-NRCS, OR" userId="5530d611-d39b-4900-9c17-831824544339" providerId="ADAL" clId="{FFB757AB-35AC-480F-95D6-73188FDFF830}" dt="2023-03-23T14:22:55.531" v="2609"/>
          <ac:spMkLst>
            <pc:docMk/>
            <pc:sldMk cId="3662263478" sldId="983"/>
            <ac:spMk id="1029" creationId="{72F84B47-E267-4194-8194-831DB7B5547F}"/>
          </ac:spMkLst>
        </pc:spChg>
        <pc:picChg chg="mod">
          <ac:chgData name="Miewald, Tom - FPAC-NRCS, OR" userId="5530d611-d39b-4900-9c17-831824544339" providerId="ADAL" clId="{FFB757AB-35AC-480F-95D6-73188FDFF830}" dt="2023-03-23T16:23:04.238" v="2719" actId="1076"/>
          <ac:picMkLst>
            <pc:docMk/>
            <pc:sldMk cId="3662263478" sldId="983"/>
            <ac:picMk id="1026" creationId="{66BF179A-682F-4959-9005-BFE833C4125C}"/>
          </ac:picMkLst>
        </pc:picChg>
      </pc:sldChg>
      <pc:sldChg chg="addSp delSp modSp del mod setBg">
        <pc:chgData name="Miewald, Tom - FPAC-NRCS, OR" userId="5530d611-d39b-4900-9c17-831824544339" providerId="ADAL" clId="{FFB757AB-35AC-480F-95D6-73188FDFF830}" dt="2023-03-23T14:22:51.866" v="2607" actId="2696"/>
        <pc:sldMkLst>
          <pc:docMk/>
          <pc:sldMk cId="3866889392" sldId="983"/>
        </pc:sldMkLst>
        <pc:spChg chg="mod">
          <ac:chgData name="Miewald, Tom - FPAC-NRCS, OR" userId="5530d611-d39b-4900-9c17-831824544339" providerId="ADAL" clId="{FFB757AB-35AC-480F-95D6-73188FDFF830}" dt="2023-03-23T13:49:25.558" v="2191" actId="26606"/>
          <ac:spMkLst>
            <pc:docMk/>
            <pc:sldMk cId="3866889392" sldId="983"/>
            <ac:spMk id="2" creationId="{9D0E851B-4142-413A-AD7F-6C662A490524}"/>
          </ac:spMkLst>
        </pc:spChg>
        <pc:spChg chg="mod ord">
          <ac:chgData name="Miewald, Tom - FPAC-NRCS, OR" userId="5530d611-d39b-4900-9c17-831824544339" providerId="ADAL" clId="{FFB757AB-35AC-480F-95D6-73188FDFF830}" dt="2023-03-23T13:49:25.558" v="2191" actId="26606"/>
          <ac:spMkLst>
            <pc:docMk/>
            <pc:sldMk cId="3866889392" sldId="983"/>
            <ac:spMk id="3" creationId="{25800851-F7AD-45B7-B294-F42DD2D5804F}"/>
          </ac:spMkLst>
        </pc:spChg>
        <pc:spChg chg="add">
          <ac:chgData name="Miewald, Tom - FPAC-NRCS, OR" userId="5530d611-d39b-4900-9c17-831824544339" providerId="ADAL" clId="{FFB757AB-35AC-480F-95D6-73188FDFF830}" dt="2023-03-23T13:49:25.558" v="2191" actId="26606"/>
          <ac:spMkLst>
            <pc:docMk/>
            <pc:sldMk cId="3866889392" sldId="983"/>
            <ac:spMk id="1028" creationId="{5E39A796-BE83-48B1-B33F-35C4A32AAB57}"/>
          </ac:spMkLst>
        </pc:spChg>
        <pc:spChg chg="add">
          <ac:chgData name="Miewald, Tom - FPAC-NRCS, OR" userId="5530d611-d39b-4900-9c17-831824544339" providerId="ADAL" clId="{FFB757AB-35AC-480F-95D6-73188FDFF830}" dt="2023-03-23T13:49:25.558" v="2191" actId="26606"/>
          <ac:spMkLst>
            <pc:docMk/>
            <pc:sldMk cId="3866889392" sldId="983"/>
            <ac:spMk id="1029" creationId="{72F84B47-E267-4194-8194-831DB7B5547F}"/>
          </ac:spMkLst>
        </pc:spChg>
        <pc:spChg chg="add del">
          <ac:chgData name="Miewald, Tom - FPAC-NRCS, OR" userId="5530d611-d39b-4900-9c17-831824544339" providerId="ADAL" clId="{FFB757AB-35AC-480F-95D6-73188FDFF830}" dt="2023-03-23T13:49:13.707" v="2190" actId="26606"/>
          <ac:spMkLst>
            <pc:docMk/>
            <pc:sldMk cId="3866889392" sldId="983"/>
            <ac:spMk id="1031" creationId="{FF9B822F-893E-44C8-963C-64F50ACECBB2}"/>
          </ac:spMkLst>
        </pc:spChg>
        <pc:spChg chg="add del">
          <ac:chgData name="Miewald, Tom - FPAC-NRCS, OR" userId="5530d611-d39b-4900-9c17-831824544339" providerId="ADAL" clId="{FFB757AB-35AC-480F-95D6-73188FDFF830}" dt="2023-03-23T13:49:13.707" v="2190" actId="26606"/>
          <ac:spMkLst>
            <pc:docMk/>
            <pc:sldMk cId="3866889392" sldId="983"/>
            <ac:spMk id="1033" creationId="{EBF87945-A001-489F-9D9B-7D9435F0B9CA}"/>
          </ac:spMkLst>
        </pc:spChg>
        <pc:picChg chg="mod">
          <ac:chgData name="Miewald, Tom - FPAC-NRCS, OR" userId="5530d611-d39b-4900-9c17-831824544339" providerId="ADAL" clId="{FFB757AB-35AC-480F-95D6-73188FDFF830}" dt="2023-03-23T13:49:25.558" v="2191" actId="26606"/>
          <ac:picMkLst>
            <pc:docMk/>
            <pc:sldMk cId="3866889392" sldId="983"/>
            <ac:picMk id="1026" creationId="{66BF179A-682F-4959-9005-BFE833C4125C}"/>
          </ac:picMkLst>
        </pc:picChg>
      </pc:sldChg>
      <pc:sldChg chg="del">
        <pc:chgData name="Miewald, Tom - FPAC-NRCS, OR" userId="5530d611-d39b-4900-9c17-831824544339" providerId="ADAL" clId="{FFB757AB-35AC-480F-95D6-73188FDFF830}" dt="2023-03-21T13:12:10.188" v="15" actId="47"/>
        <pc:sldMkLst>
          <pc:docMk/>
          <pc:sldMk cId="1751850158" sldId="984"/>
        </pc:sldMkLst>
      </pc:sldChg>
      <pc:sldChg chg="addSp modSp add mod">
        <pc:chgData name="Miewald, Tom - FPAC-NRCS, OR" userId="5530d611-d39b-4900-9c17-831824544339" providerId="ADAL" clId="{FFB757AB-35AC-480F-95D6-73188FDFF830}" dt="2023-03-23T14:15:34.817" v="2595" actId="122"/>
        <pc:sldMkLst>
          <pc:docMk/>
          <pc:sldMk cId="1526106989" sldId="985"/>
        </pc:sldMkLst>
        <pc:spChg chg="add mod">
          <ac:chgData name="Miewald, Tom - FPAC-NRCS, OR" userId="5530d611-d39b-4900-9c17-831824544339" providerId="ADAL" clId="{FFB757AB-35AC-480F-95D6-73188FDFF830}" dt="2023-03-23T14:15:34.817" v="2595" actId="122"/>
          <ac:spMkLst>
            <pc:docMk/>
            <pc:sldMk cId="1526106989" sldId="985"/>
            <ac:spMk id="2" creationId="{9FA9DA05-868A-184A-0B57-41E98FD4E2E3}"/>
          </ac:spMkLst>
        </pc:spChg>
        <pc:picChg chg="mod">
          <ac:chgData name="Miewald, Tom - FPAC-NRCS, OR" userId="5530d611-d39b-4900-9c17-831824544339" providerId="ADAL" clId="{FFB757AB-35AC-480F-95D6-73188FDFF830}" dt="2023-03-23T14:14:34.929" v="2584" actId="1076"/>
          <ac:picMkLst>
            <pc:docMk/>
            <pc:sldMk cId="1526106989" sldId="985"/>
            <ac:picMk id="3" creationId="{19F75605-295E-4ACB-BD64-DBFF6036553F}"/>
          </ac:picMkLst>
        </pc:picChg>
        <pc:picChg chg="mod">
          <ac:chgData name="Miewald, Tom - FPAC-NRCS, OR" userId="5530d611-d39b-4900-9c17-831824544339" providerId="ADAL" clId="{FFB757AB-35AC-480F-95D6-73188FDFF830}" dt="2023-03-23T14:14:42.030" v="2587" actId="1076"/>
          <ac:picMkLst>
            <pc:docMk/>
            <pc:sldMk cId="1526106989" sldId="985"/>
            <ac:picMk id="5" creationId="{8F56B8C6-5147-4732-8344-9075AA12680C}"/>
          </ac:picMkLst>
        </pc:picChg>
      </pc:sldChg>
      <pc:sldChg chg="del ord">
        <pc:chgData name="Miewald, Tom - FPAC-NRCS, OR" userId="5530d611-d39b-4900-9c17-831824544339" providerId="ADAL" clId="{FFB757AB-35AC-480F-95D6-73188FDFF830}" dt="2023-03-23T14:14:07.090" v="2579" actId="2696"/>
        <pc:sldMkLst>
          <pc:docMk/>
          <pc:sldMk cId="1555296908" sldId="985"/>
        </pc:sldMkLst>
      </pc:sldChg>
      <pc:sldChg chg="addSp delSp modSp new mod">
        <pc:chgData name="Miewald, Tom - FPAC-NRCS, OR" userId="5530d611-d39b-4900-9c17-831824544339" providerId="ADAL" clId="{FFB757AB-35AC-480F-95D6-73188FDFF830}" dt="2023-03-23T14:25:22.348" v="2648" actId="20577"/>
        <pc:sldMkLst>
          <pc:docMk/>
          <pc:sldMk cId="882677445" sldId="986"/>
        </pc:sldMkLst>
        <pc:spChg chg="mod">
          <ac:chgData name="Miewald, Tom - FPAC-NRCS, OR" userId="5530d611-d39b-4900-9c17-831824544339" providerId="ADAL" clId="{FFB757AB-35AC-480F-95D6-73188FDFF830}" dt="2023-03-22T16:31:04.217" v="489" actId="14100"/>
          <ac:spMkLst>
            <pc:docMk/>
            <pc:sldMk cId="882677445" sldId="986"/>
            <ac:spMk id="2" creationId="{5AECEEE3-05B7-3696-DC89-99E9C43CA9B2}"/>
          </ac:spMkLst>
        </pc:spChg>
        <pc:spChg chg="mod">
          <ac:chgData name="Miewald, Tom - FPAC-NRCS, OR" userId="5530d611-d39b-4900-9c17-831824544339" providerId="ADAL" clId="{FFB757AB-35AC-480F-95D6-73188FDFF830}" dt="2023-03-23T14:25:22.348" v="2648" actId="20577"/>
          <ac:spMkLst>
            <pc:docMk/>
            <pc:sldMk cId="882677445" sldId="986"/>
            <ac:spMk id="3" creationId="{F6ED0A76-43E8-8EE8-96A9-D3FEC918CFD0}"/>
          </ac:spMkLst>
        </pc:spChg>
        <pc:spChg chg="add del mod">
          <ac:chgData name="Miewald, Tom - FPAC-NRCS, OR" userId="5530d611-d39b-4900-9c17-831824544339" providerId="ADAL" clId="{FFB757AB-35AC-480F-95D6-73188FDFF830}" dt="2023-03-21T20:57:57.227" v="182" actId="478"/>
          <ac:spMkLst>
            <pc:docMk/>
            <pc:sldMk cId="882677445" sldId="986"/>
            <ac:spMk id="5" creationId="{50888D84-DC77-9714-8B2B-42CEDE4A9AD0}"/>
          </ac:spMkLst>
        </pc:spChg>
        <pc:picChg chg="add mod">
          <ac:chgData name="Miewald, Tom - FPAC-NRCS, OR" userId="5530d611-d39b-4900-9c17-831824544339" providerId="ADAL" clId="{FFB757AB-35AC-480F-95D6-73188FDFF830}" dt="2023-03-22T16:28:42.480" v="421" actId="1076"/>
          <ac:picMkLst>
            <pc:docMk/>
            <pc:sldMk cId="882677445" sldId="986"/>
            <ac:picMk id="7" creationId="{6231CC84-158F-B9F3-EB40-3B11F67E0904}"/>
          </ac:picMkLst>
        </pc:picChg>
      </pc:sldChg>
      <pc:sldChg chg="add del">
        <pc:chgData name="Miewald, Tom - FPAC-NRCS, OR" userId="5530d611-d39b-4900-9c17-831824544339" providerId="ADAL" clId="{FFB757AB-35AC-480F-95D6-73188FDFF830}" dt="2023-03-22T16:37:50.746" v="717" actId="47"/>
        <pc:sldMkLst>
          <pc:docMk/>
          <pc:sldMk cId="3051023865" sldId="987"/>
        </pc:sldMkLst>
      </pc:sldChg>
      <pc:sldChg chg="add del">
        <pc:chgData name="Miewald, Tom - FPAC-NRCS, OR" userId="5530d611-d39b-4900-9c17-831824544339" providerId="ADAL" clId="{FFB757AB-35AC-480F-95D6-73188FDFF830}" dt="2023-03-22T16:37:52.653" v="718" actId="47"/>
        <pc:sldMkLst>
          <pc:docMk/>
          <pc:sldMk cId="1701983051" sldId="988"/>
        </pc:sldMkLst>
      </pc:sldChg>
      <pc:sldChg chg="add del">
        <pc:chgData name="Miewald, Tom - FPAC-NRCS, OR" userId="5530d611-d39b-4900-9c17-831824544339" providerId="ADAL" clId="{FFB757AB-35AC-480F-95D6-73188FDFF830}" dt="2023-03-22T16:37:53.602" v="719" actId="47"/>
        <pc:sldMkLst>
          <pc:docMk/>
          <pc:sldMk cId="574287613" sldId="989"/>
        </pc:sldMkLst>
      </pc:sldChg>
      <pc:sldChg chg="addSp delSp modSp add mod setBg">
        <pc:chgData name="Miewald, Tom - FPAC-NRCS, OR" userId="5530d611-d39b-4900-9c17-831824544339" providerId="ADAL" clId="{FFB757AB-35AC-480F-95D6-73188FDFF830}" dt="2023-03-23T16:10:30.726" v="2672" actId="20577"/>
        <pc:sldMkLst>
          <pc:docMk/>
          <pc:sldMk cId="2529778120" sldId="990"/>
        </pc:sldMkLst>
        <pc:spChg chg="mod">
          <ac:chgData name="Miewald, Tom - FPAC-NRCS, OR" userId="5530d611-d39b-4900-9c17-831824544339" providerId="ADAL" clId="{FFB757AB-35AC-480F-95D6-73188FDFF830}" dt="2023-03-23T14:02:04.062" v="2492" actId="26606"/>
          <ac:spMkLst>
            <pc:docMk/>
            <pc:sldMk cId="2529778120" sldId="990"/>
            <ac:spMk id="2" creationId="{5AECEEE3-05B7-3696-DC89-99E9C43CA9B2}"/>
          </ac:spMkLst>
        </pc:spChg>
        <pc:spChg chg="mod">
          <ac:chgData name="Miewald, Tom - FPAC-NRCS, OR" userId="5530d611-d39b-4900-9c17-831824544339" providerId="ADAL" clId="{FFB757AB-35AC-480F-95D6-73188FDFF830}" dt="2023-03-23T16:10:30.726" v="2672" actId="20577"/>
          <ac:spMkLst>
            <pc:docMk/>
            <pc:sldMk cId="2529778120" sldId="990"/>
            <ac:spMk id="3" creationId="{F6ED0A76-43E8-8EE8-96A9-D3FEC918CFD0}"/>
          </ac:spMkLst>
        </pc:spChg>
        <pc:spChg chg="add del mod">
          <ac:chgData name="Miewald, Tom - FPAC-NRCS, OR" userId="5530d611-d39b-4900-9c17-831824544339" providerId="ADAL" clId="{FFB757AB-35AC-480F-95D6-73188FDFF830}" dt="2023-03-23T14:01:54.612" v="2491" actId="478"/>
          <ac:spMkLst>
            <pc:docMk/>
            <pc:sldMk cId="2529778120" sldId="990"/>
            <ac:spMk id="4" creationId="{899F7A38-F58B-DE2D-BC77-A29E88C74B18}"/>
          </ac:spMkLst>
        </pc:spChg>
        <pc:spChg chg="add">
          <ac:chgData name="Miewald, Tom - FPAC-NRCS, OR" userId="5530d611-d39b-4900-9c17-831824544339" providerId="ADAL" clId="{FFB757AB-35AC-480F-95D6-73188FDFF830}" dt="2023-03-23T14:02:04.062" v="2492" actId="26606"/>
          <ac:spMkLst>
            <pc:docMk/>
            <pc:sldMk cId="2529778120" sldId="990"/>
            <ac:spMk id="8" creationId="{827B839B-9ADE-406B-8590-F1CAEDED45A1}"/>
          </ac:spMkLst>
        </pc:spChg>
        <pc:spChg chg="add">
          <ac:chgData name="Miewald, Tom - FPAC-NRCS, OR" userId="5530d611-d39b-4900-9c17-831824544339" providerId="ADAL" clId="{FFB757AB-35AC-480F-95D6-73188FDFF830}" dt="2023-03-23T14:02:04.062" v="2492" actId="26606"/>
          <ac:spMkLst>
            <pc:docMk/>
            <pc:sldMk cId="2529778120" sldId="990"/>
            <ac:spMk id="10" creationId="{CFE45BF0-46DB-408C-B5F7-7B11716805D4}"/>
          </ac:spMkLst>
        </pc:spChg>
        <pc:spChg chg="add">
          <ac:chgData name="Miewald, Tom - FPAC-NRCS, OR" userId="5530d611-d39b-4900-9c17-831824544339" providerId="ADAL" clId="{FFB757AB-35AC-480F-95D6-73188FDFF830}" dt="2023-03-23T14:02:04.062" v="2492" actId="26606"/>
          <ac:spMkLst>
            <pc:docMk/>
            <pc:sldMk cId="2529778120" sldId="990"/>
            <ac:spMk id="12" creationId="{2AEBC8F2-97B1-41B4-93F1-2D289E197FBA}"/>
          </ac:spMkLst>
        </pc:spChg>
        <pc:spChg chg="add">
          <ac:chgData name="Miewald, Tom - FPAC-NRCS, OR" userId="5530d611-d39b-4900-9c17-831824544339" providerId="ADAL" clId="{FFB757AB-35AC-480F-95D6-73188FDFF830}" dt="2023-03-23T14:02:04.062" v="2492" actId="26606"/>
          <ac:spMkLst>
            <pc:docMk/>
            <pc:sldMk cId="2529778120" sldId="990"/>
            <ac:spMk id="14" creationId="{472E3A19-F5D5-48FC-BB9C-48C2F68F598B}"/>
          </ac:spMkLst>
        </pc:spChg>
        <pc:spChg chg="add">
          <ac:chgData name="Miewald, Tom - FPAC-NRCS, OR" userId="5530d611-d39b-4900-9c17-831824544339" providerId="ADAL" clId="{FFB757AB-35AC-480F-95D6-73188FDFF830}" dt="2023-03-23T14:02:04.062" v="2492" actId="26606"/>
          <ac:spMkLst>
            <pc:docMk/>
            <pc:sldMk cId="2529778120" sldId="990"/>
            <ac:spMk id="16" creationId="{7A62E32F-BB65-43A8-8EB5-92346890E549}"/>
          </ac:spMkLst>
        </pc:spChg>
        <pc:spChg chg="add">
          <ac:chgData name="Miewald, Tom - FPAC-NRCS, OR" userId="5530d611-d39b-4900-9c17-831824544339" providerId="ADAL" clId="{FFB757AB-35AC-480F-95D6-73188FDFF830}" dt="2023-03-23T14:02:04.062" v="2492" actId="26606"/>
          <ac:spMkLst>
            <pc:docMk/>
            <pc:sldMk cId="2529778120" sldId="990"/>
            <ac:spMk id="18" creationId="{14E91B64-9FCC-451E-AFB4-A827D6329367}"/>
          </ac:spMkLst>
        </pc:spChg>
      </pc:sldChg>
      <pc:sldChg chg="modSp add del mod">
        <pc:chgData name="Miewald, Tom - FPAC-NRCS, OR" userId="5530d611-d39b-4900-9c17-831824544339" providerId="ADAL" clId="{FFB757AB-35AC-480F-95D6-73188FDFF830}" dt="2023-03-23T12:51:48.225" v="1437" actId="47"/>
        <pc:sldMkLst>
          <pc:docMk/>
          <pc:sldMk cId="3807647095" sldId="991"/>
        </pc:sldMkLst>
        <pc:spChg chg="mod">
          <ac:chgData name="Miewald, Tom - FPAC-NRCS, OR" userId="5530d611-d39b-4900-9c17-831824544339" providerId="ADAL" clId="{FFB757AB-35AC-480F-95D6-73188FDFF830}" dt="2023-03-22T16:21:28.559" v="276" actId="20577"/>
          <ac:spMkLst>
            <pc:docMk/>
            <pc:sldMk cId="3807647095" sldId="991"/>
            <ac:spMk id="2" creationId="{5AECEEE3-05B7-3696-DC89-99E9C43CA9B2}"/>
          </ac:spMkLst>
        </pc:spChg>
        <pc:spChg chg="mod">
          <ac:chgData name="Miewald, Tom - FPAC-NRCS, OR" userId="5530d611-d39b-4900-9c17-831824544339" providerId="ADAL" clId="{FFB757AB-35AC-480F-95D6-73188FDFF830}" dt="2023-03-22T16:40:16.060" v="720" actId="1076"/>
          <ac:spMkLst>
            <pc:docMk/>
            <pc:sldMk cId="3807647095" sldId="991"/>
            <ac:spMk id="3" creationId="{F6ED0A76-43E8-8EE8-96A9-D3FEC918CFD0}"/>
          </ac:spMkLst>
        </pc:spChg>
      </pc:sldChg>
      <pc:sldChg chg="modSp new del mod">
        <pc:chgData name="Miewald, Tom - FPAC-NRCS, OR" userId="5530d611-d39b-4900-9c17-831824544339" providerId="ADAL" clId="{FFB757AB-35AC-480F-95D6-73188FDFF830}" dt="2023-03-23T14:15:44.962" v="2596" actId="47"/>
        <pc:sldMkLst>
          <pc:docMk/>
          <pc:sldMk cId="2807479057" sldId="992"/>
        </pc:sldMkLst>
        <pc:spChg chg="mod">
          <ac:chgData name="Miewald, Tom - FPAC-NRCS, OR" userId="5530d611-d39b-4900-9c17-831824544339" providerId="ADAL" clId="{FFB757AB-35AC-480F-95D6-73188FDFF830}" dt="2023-03-23T14:12:24.546" v="2566" actId="20577"/>
          <ac:spMkLst>
            <pc:docMk/>
            <pc:sldMk cId="2807479057" sldId="992"/>
            <ac:spMk id="2" creationId="{8B67DC64-9E61-B691-B384-54C9DFDFE0C5}"/>
          </ac:spMkLst>
        </pc:spChg>
      </pc:sldChg>
      <pc:sldChg chg="addSp delSp modSp add mod">
        <pc:chgData name="Miewald, Tom - FPAC-NRCS, OR" userId="5530d611-d39b-4900-9c17-831824544339" providerId="ADAL" clId="{FFB757AB-35AC-480F-95D6-73188FDFF830}" dt="2023-03-23T13:23:59.942" v="1962" actId="20577"/>
        <pc:sldMkLst>
          <pc:docMk/>
          <pc:sldMk cId="3768456736" sldId="993"/>
        </pc:sldMkLst>
        <pc:spChg chg="mod">
          <ac:chgData name="Miewald, Tom - FPAC-NRCS, OR" userId="5530d611-d39b-4900-9c17-831824544339" providerId="ADAL" clId="{FFB757AB-35AC-480F-95D6-73188FDFF830}" dt="2023-03-22T16:32:56.047" v="542" actId="20577"/>
          <ac:spMkLst>
            <pc:docMk/>
            <pc:sldMk cId="3768456736" sldId="993"/>
            <ac:spMk id="2" creationId="{5AECEEE3-05B7-3696-DC89-99E9C43CA9B2}"/>
          </ac:spMkLst>
        </pc:spChg>
        <pc:spChg chg="mod">
          <ac:chgData name="Miewald, Tom - FPAC-NRCS, OR" userId="5530d611-d39b-4900-9c17-831824544339" providerId="ADAL" clId="{FFB757AB-35AC-480F-95D6-73188FDFF830}" dt="2023-03-23T13:23:59.942" v="1962" actId="20577"/>
          <ac:spMkLst>
            <pc:docMk/>
            <pc:sldMk cId="3768456736" sldId="993"/>
            <ac:spMk id="3" creationId="{F6ED0A76-43E8-8EE8-96A9-D3FEC918CFD0}"/>
          </ac:spMkLst>
        </pc:spChg>
        <pc:picChg chg="add mod">
          <ac:chgData name="Miewald, Tom - FPAC-NRCS, OR" userId="5530d611-d39b-4900-9c17-831824544339" providerId="ADAL" clId="{FFB757AB-35AC-480F-95D6-73188FDFF830}" dt="2023-03-22T16:33:28.833" v="559" actId="1076"/>
          <ac:picMkLst>
            <pc:docMk/>
            <pc:sldMk cId="3768456736" sldId="993"/>
            <ac:picMk id="4" creationId="{F5B8055B-BDE3-86A1-1FF0-ED21C2C54D35}"/>
          </ac:picMkLst>
        </pc:picChg>
        <pc:picChg chg="del">
          <ac:chgData name="Miewald, Tom - FPAC-NRCS, OR" userId="5530d611-d39b-4900-9c17-831824544339" providerId="ADAL" clId="{FFB757AB-35AC-480F-95D6-73188FDFF830}" dt="2023-03-22T16:32:30.282" v="510" actId="478"/>
          <ac:picMkLst>
            <pc:docMk/>
            <pc:sldMk cId="3768456736" sldId="993"/>
            <ac:picMk id="7" creationId="{6231CC84-158F-B9F3-EB40-3B11F67E0904}"/>
          </ac:picMkLst>
        </pc:picChg>
      </pc:sldChg>
      <pc:sldChg chg="addSp delSp modSp add mod">
        <pc:chgData name="Miewald, Tom - FPAC-NRCS, OR" userId="5530d611-d39b-4900-9c17-831824544339" providerId="ADAL" clId="{FFB757AB-35AC-480F-95D6-73188FDFF830}" dt="2023-03-23T14:25:45.975" v="2662" actId="20577"/>
        <pc:sldMkLst>
          <pc:docMk/>
          <pc:sldMk cId="3985560949" sldId="994"/>
        </pc:sldMkLst>
        <pc:spChg chg="mod">
          <ac:chgData name="Miewald, Tom - FPAC-NRCS, OR" userId="5530d611-d39b-4900-9c17-831824544339" providerId="ADAL" clId="{FFB757AB-35AC-480F-95D6-73188FDFF830}" dt="2023-03-22T21:41:18.584" v="1253"/>
          <ac:spMkLst>
            <pc:docMk/>
            <pc:sldMk cId="3985560949" sldId="994"/>
            <ac:spMk id="2" creationId="{5AECEEE3-05B7-3696-DC89-99E9C43CA9B2}"/>
          </ac:spMkLst>
        </pc:spChg>
        <pc:spChg chg="mod">
          <ac:chgData name="Miewald, Tom - FPAC-NRCS, OR" userId="5530d611-d39b-4900-9c17-831824544339" providerId="ADAL" clId="{FFB757AB-35AC-480F-95D6-73188FDFF830}" dt="2023-03-23T14:25:45.975" v="2662" actId="20577"/>
          <ac:spMkLst>
            <pc:docMk/>
            <pc:sldMk cId="3985560949" sldId="994"/>
            <ac:spMk id="3" creationId="{F6ED0A76-43E8-8EE8-96A9-D3FEC918CFD0}"/>
          </ac:spMkLst>
        </pc:spChg>
        <pc:picChg chg="del">
          <ac:chgData name="Miewald, Tom - FPAC-NRCS, OR" userId="5530d611-d39b-4900-9c17-831824544339" providerId="ADAL" clId="{FFB757AB-35AC-480F-95D6-73188FDFF830}" dt="2023-03-22T21:40:58.098" v="1251" actId="478"/>
          <ac:picMkLst>
            <pc:docMk/>
            <pc:sldMk cId="3985560949" sldId="994"/>
            <ac:picMk id="4" creationId="{F5B8055B-BDE3-86A1-1FF0-ED21C2C54D35}"/>
          </ac:picMkLst>
        </pc:picChg>
        <pc:picChg chg="add mod">
          <ac:chgData name="Miewald, Tom - FPAC-NRCS, OR" userId="5530d611-d39b-4900-9c17-831824544339" providerId="ADAL" clId="{FFB757AB-35AC-480F-95D6-73188FDFF830}" dt="2023-03-22T21:41:23.344" v="1254" actId="14100"/>
          <ac:picMkLst>
            <pc:docMk/>
            <pc:sldMk cId="3985560949" sldId="994"/>
            <ac:picMk id="6" creationId="{2DEC54D5-2F6D-2D19-DDC4-58AF52871753}"/>
          </ac:picMkLst>
        </pc:picChg>
      </pc:sldChg>
      <pc:sldChg chg="addSp delSp modSp add mod">
        <pc:chgData name="Miewald, Tom - FPAC-NRCS, OR" userId="5530d611-d39b-4900-9c17-831824544339" providerId="ADAL" clId="{FFB757AB-35AC-480F-95D6-73188FDFF830}" dt="2023-03-23T14:25:52.307" v="2663" actId="20577"/>
        <pc:sldMkLst>
          <pc:docMk/>
          <pc:sldMk cId="2118501618" sldId="995"/>
        </pc:sldMkLst>
        <pc:spChg chg="mod">
          <ac:chgData name="Miewald, Tom - FPAC-NRCS, OR" userId="5530d611-d39b-4900-9c17-831824544339" providerId="ADAL" clId="{FFB757AB-35AC-480F-95D6-73188FDFF830}" dt="2023-03-22T21:45:21.128" v="1431"/>
          <ac:spMkLst>
            <pc:docMk/>
            <pc:sldMk cId="2118501618" sldId="995"/>
            <ac:spMk id="2" creationId="{5AECEEE3-05B7-3696-DC89-99E9C43CA9B2}"/>
          </ac:spMkLst>
        </pc:spChg>
        <pc:spChg chg="mod">
          <ac:chgData name="Miewald, Tom - FPAC-NRCS, OR" userId="5530d611-d39b-4900-9c17-831824544339" providerId="ADAL" clId="{FFB757AB-35AC-480F-95D6-73188FDFF830}" dt="2023-03-23T14:25:52.307" v="2663" actId="20577"/>
          <ac:spMkLst>
            <pc:docMk/>
            <pc:sldMk cId="2118501618" sldId="995"/>
            <ac:spMk id="3" creationId="{F6ED0A76-43E8-8EE8-96A9-D3FEC918CFD0}"/>
          </ac:spMkLst>
        </pc:spChg>
        <pc:picChg chg="del">
          <ac:chgData name="Miewald, Tom - FPAC-NRCS, OR" userId="5530d611-d39b-4900-9c17-831824544339" providerId="ADAL" clId="{FFB757AB-35AC-480F-95D6-73188FDFF830}" dt="2023-03-22T21:44:19.617" v="1275" actId="478"/>
          <ac:picMkLst>
            <pc:docMk/>
            <pc:sldMk cId="2118501618" sldId="995"/>
            <ac:picMk id="4" creationId="{F5B8055B-BDE3-86A1-1FF0-ED21C2C54D35}"/>
          </ac:picMkLst>
        </pc:picChg>
        <pc:picChg chg="add mod">
          <ac:chgData name="Miewald, Tom - FPAC-NRCS, OR" userId="5530d611-d39b-4900-9c17-831824544339" providerId="ADAL" clId="{FFB757AB-35AC-480F-95D6-73188FDFF830}" dt="2023-03-22T21:44:22.993" v="1277" actId="1076"/>
          <ac:picMkLst>
            <pc:docMk/>
            <pc:sldMk cId="2118501618" sldId="995"/>
            <ac:picMk id="6" creationId="{70BC0AAC-35A9-166E-C536-EDDB04FA4D32}"/>
          </ac:picMkLst>
        </pc:picChg>
      </pc:sldChg>
      <pc:sldChg chg="addSp delSp modSp add mod setBg">
        <pc:chgData name="Miewald, Tom - FPAC-NRCS, OR" userId="5530d611-d39b-4900-9c17-831824544339" providerId="ADAL" clId="{FFB757AB-35AC-480F-95D6-73188FDFF830}" dt="2023-03-23T16:26:07.276" v="2986" actId="20577"/>
        <pc:sldMkLst>
          <pc:docMk/>
          <pc:sldMk cId="1980337805" sldId="996"/>
        </pc:sldMkLst>
        <pc:spChg chg="mod">
          <ac:chgData name="Miewald, Tom - FPAC-NRCS, OR" userId="5530d611-d39b-4900-9c17-831824544339" providerId="ADAL" clId="{FFB757AB-35AC-480F-95D6-73188FDFF830}" dt="2023-03-23T14:03:20.407" v="2540" actId="26606"/>
          <ac:spMkLst>
            <pc:docMk/>
            <pc:sldMk cId="1980337805" sldId="996"/>
            <ac:spMk id="2" creationId="{5AECEEE3-05B7-3696-DC89-99E9C43CA9B2}"/>
          </ac:spMkLst>
        </pc:spChg>
        <pc:spChg chg="del mod">
          <ac:chgData name="Miewald, Tom - FPAC-NRCS, OR" userId="5530d611-d39b-4900-9c17-831824544339" providerId="ADAL" clId="{FFB757AB-35AC-480F-95D6-73188FDFF830}" dt="2023-03-23T14:03:20.407" v="2540" actId="26606"/>
          <ac:spMkLst>
            <pc:docMk/>
            <pc:sldMk cId="1980337805" sldId="996"/>
            <ac:spMk id="3" creationId="{F6ED0A76-43E8-8EE8-96A9-D3FEC918CFD0}"/>
          </ac:spMkLst>
        </pc:spChg>
        <pc:spChg chg="add mod">
          <ac:chgData name="Miewald, Tom - FPAC-NRCS, OR" userId="5530d611-d39b-4900-9c17-831824544339" providerId="ADAL" clId="{FFB757AB-35AC-480F-95D6-73188FDFF830}" dt="2023-03-23T16:26:07.276" v="2986" actId="20577"/>
          <ac:spMkLst>
            <pc:docMk/>
            <pc:sldMk cId="1980337805" sldId="996"/>
            <ac:spMk id="4" creationId="{A5D8BC00-039A-CBA0-F66A-874DD5832F4B}"/>
          </ac:spMkLst>
        </pc:spChg>
        <pc:spChg chg="add">
          <ac:chgData name="Miewald, Tom - FPAC-NRCS, OR" userId="5530d611-d39b-4900-9c17-831824544339" providerId="ADAL" clId="{FFB757AB-35AC-480F-95D6-73188FDFF830}" dt="2023-03-23T14:03:20.407" v="2540" actId="26606"/>
          <ac:spMkLst>
            <pc:docMk/>
            <pc:sldMk cId="1980337805" sldId="996"/>
            <ac:spMk id="9" creationId="{3A5B4632-C963-4296-86F0-79AA9EA5AE98}"/>
          </ac:spMkLst>
        </pc:spChg>
        <pc:graphicFrameChg chg="add mod">
          <ac:chgData name="Miewald, Tom - FPAC-NRCS, OR" userId="5530d611-d39b-4900-9c17-831824544339" providerId="ADAL" clId="{FFB757AB-35AC-480F-95D6-73188FDFF830}" dt="2023-03-23T14:03:48.510" v="2542" actId="20577"/>
          <ac:graphicFrameMkLst>
            <pc:docMk/>
            <pc:sldMk cId="1980337805" sldId="996"/>
            <ac:graphicFrameMk id="5" creationId="{A979C870-C7A4-DCAE-6514-EAFCEEE7B1E2}"/>
          </ac:graphicFrameMkLst>
        </pc:graphicFrameChg>
      </pc:sldChg>
      <pc:sldChg chg="addSp modSp add mod">
        <pc:chgData name="Miewald, Tom - FPAC-NRCS, OR" userId="5530d611-d39b-4900-9c17-831824544339" providerId="ADAL" clId="{FFB757AB-35AC-480F-95D6-73188FDFF830}" dt="2023-03-23T13:45:34.722" v="2179" actId="1582"/>
        <pc:sldMkLst>
          <pc:docMk/>
          <pc:sldMk cId="409610767" sldId="997"/>
        </pc:sldMkLst>
        <pc:spChg chg="add mod">
          <ac:chgData name="Miewald, Tom - FPAC-NRCS, OR" userId="5530d611-d39b-4900-9c17-831824544339" providerId="ADAL" clId="{FFB757AB-35AC-480F-95D6-73188FDFF830}" dt="2023-03-23T13:44:19.947" v="2167" actId="1582"/>
          <ac:spMkLst>
            <pc:docMk/>
            <pc:sldMk cId="409610767" sldId="997"/>
            <ac:spMk id="2" creationId="{1A00A8A5-C03F-5738-1203-F72F6EA70870}"/>
          </ac:spMkLst>
        </pc:spChg>
        <pc:spChg chg="add mod">
          <ac:chgData name="Miewald, Tom - FPAC-NRCS, OR" userId="5530d611-d39b-4900-9c17-831824544339" providerId="ADAL" clId="{FFB757AB-35AC-480F-95D6-73188FDFF830}" dt="2023-03-23T13:44:43.547" v="2175" actId="14100"/>
          <ac:spMkLst>
            <pc:docMk/>
            <pc:sldMk cId="409610767" sldId="997"/>
            <ac:spMk id="3" creationId="{8955D548-6E97-1148-B0E1-D24A01078B8F}"/>
          </ac:spMkLst>
        </pc:spChg>
        <pc:spChg chg="add mod">
          <ac:chgData name="Miewald, Tom - FPAC-NRCS, OR" userId="5530d611-d39b-4900-9c17-831824544339" providerId="ADAL" clId="{FFB757AB-35AC-480F-95D6-73188FDFF830}" dt="2023-03-23T13:44:30.059" v="2170" actId="1076"/>
          <ac:spMkLst>
            <pc:docMk/>
            <pc:sldMk cId="409610767" sldId="997"/>
            <ac:spMk id="4" creationId="{03BE33B2-0E5E-EC17-3D27-74F157F745E9}"/>
          </ac:spMkLst>
        </pc:spChg>
        <pc:spChg chg="add mod">
          <ac:chgData name="Miewald, Tom - FPAC-NRCS, OR" userId="5530d611-d39b-4900-9c17-831824544339" providerId="ADAL" clId="{FFB757AB-35AC-480F-95D6-73188FDFF830}" dt="2023-03-23T13:45:11.080" v="2177" actId="1582"/>
          <ac:spMkLst>
            <pc:docMk/>
            <pc:sldMk cId="409610767" sldId="997"/>
            <ac:spMk id="5" creationId="{FA93D481-D1D3-53C2-6E2F-C9BCAD3308C0}"/>
          </ac:spMkLst>
        </pc:spChg>
        <pc:picChg chg="mod">
          <ac:chgData name="Miewald, Tom - FPAC-NRCS, OR" userId="5530d611-d39b-4900-9c17-831824544339" providerId="ADAL" clId="{FFB757AB-35AC-480F-95D6-73188FDFF830}" dt="2023-03-23T13:45:34.722" v="2179" actId="1582"/>
          <ac:picMkLst>
            <pc:docMk/>
            <pc:sldMk cId="409610767" sldId="997"/>
            <ac:picMk id="9" creationId="{D7835C67-3ADD-7304-BCC5-C267F32AF1BD}"/>
          </ac:picMkLst>
        </pc:picChg>
      </pc:sldChg>
      <pc:sldChg chg="modSp add mod">
        <pc:chgData name="Miewald, Tom - FPAC-NRCS, OR" userId="5530d611-d39b-4900-9c17-831824544339" providerId="ADAL" clId="{FFB757AB-35AC-480F-95D6-73188FDFF830}" dt="2023-03-23T14:18:36.929" v="2600" actId="20577"/>
        <pc:sldMkLst>
          <pc:docMk/>
          <pc:sldMk cId="2240693619" sldId="998"/>
        </pc:sldMkLst>
        <pc:spChg chg="mod">
          <ac:chgData name="Miewald, Tom - FPAC-NRCS, OR" userId="5530d611-d39b-4900-9c17-831824544339" providerId="ADAL" clId="{FFB757AB-35AC-480F-95D6-73188FDFF830}" dt="2023-03-23T14:18:36.929" v="2600" actId="20577"/>
          <ac:spMkLst>
            <pc:docMk/>
            <pc:sldMk cId="2240693619" sldId="998"/>
            <ac:spMk id="3" creationId="{ED803391-C60A-301F-973C-D53491F6A90F}"/>
          </ac:spMkLst>
        </pc:spChg>
      </pc:sldChg>
      <pc:sldChg chg="addSp modSp add del mod">
        <pc:chgData name="Miewald, Tom - FPAC-NRCS, OR" userId="5530d611-d39b-4900-9c17-831824544339" providerId="ADAL" clId="{FFB757AB-35AC-480F-95D6-73188FDFF830}" dt="2023-03-23T14:16:08.913" v="2597" actId="2696"/>
        <pc:sldMkLst>
          <pc:docMk/>
          <pc:sldMk cId="2251005803" sldId="998"/>
        </pc:sldMkLst>
        <pc:spChg chg="add mod">
          <ac:chgData name="Miewald, Tom - FPAC-NRCS, OR" userId="5530d611-d39b-4900-9c17-831824544339" providerId="ADAL" clId="{FFB757AB-35AC-480F-95D6-73188FDFF830}" dt="2023-03-23T13:57:42.321" v="2418" actId="20577"/>
          <ac:spMkLst>
            <pc:docMk/>
            <pc:sldMk cId="2251005803" sldId="998"/>
            <ac:spMk id="3" creationId="{ED803391-C60A-301F-973C-D53491F6A90F}"/>
          </ac:spMkLst>
        </pc:spChg>
      </pc:sldChg>
      <pc:sldMasterChg chg="del delSldLayout">
        <pc:chgData name="Miewald, Tom - FPAC-NRCS, OR" userId="5530d611-d39b-4900-9c17-831824544339" providerId="ADAL" clId="{FFB757AB-35AC-480F-95D6-73188FDFF830}" dt="2023-03-21T13:13:03.202" v="36" actId="47"/>
        <pc:sldMasterMkLst>
          <pc:docMk/>
          <pc:sldMasterMk cId="712115688" sldId="2147483709"/>
        </pc:sldMasterMkLst>
        <pc:sldLayoutChg chg="del">
          <pc:chgData name="Miewald, Tom - FPAC-NRCS, OR" userId="5530d611-d39b-4900-9c17-831824544339" providerId="ADAL" clId="{FFB757AB-35AC-480F-95D6-73188FDFF830}" dt="2023-03-21T13:13:03.202" v="36" actId="47"/>
          <pc:sldLayoutMkLst>
            <pc:docMk/>
            <pc:sldMasterMk cId="712115688" sldId="2147483709"/>
            <pc:sldLayoutMk cId="3888181713" sldId="2147483710"/>
          </pc:sldLayoutMkLst>
        </pc:sldLayoutChg>
        <pc:sldLayoutChg chg="del">
          <pc:chgData name="Miewald, Tom - FPAC-NRCS, OR" userId="5530d611-d39b-4900-9c17-831824544339" providerId="ADAL" clId="{FFB757AB-35AC-480F-95D6-73188FDFF830}" dt="2023-03-21T13:13:03.202" v="36" actId="47"/>
          <pc:sldLayoutMkLst>
            <pc:docMk/>
            <pc:sldMasterMk cId="712115688" sldId="2147483709"/>
            <pc:sldLayoutMk cId="3880142827" sldId="2147483711"/>
          </pc:sldLayoutMkLst>
        </pc:sldLayoutChg>
        <pc:sldLayoutChg chg="del">
          <pc:chgData name="Miewald, Tom - FPAC-NRCS, OR" userId="5530d611-d39b-4900-9c17-831824544339" providerId="ADAL" clId="{FFB757AB-35AC-480F-95D6-73188FDFF830}" dt="2023-03-21T13:13:03.202" v="36" actId="47"/>
          <pc:sldLayoutMkLst>
            <pc:docMk/>
            <pc:sldMasterMk cId="712115688" sldId="2147483709"/>
            <pc:sldLayoutMk cId="3346789083" sldId="2147483712"/>
          </pc:sldLayoutMkLst>
        </pc:sldLayoutChg>
        <pc:sldLayoutChg chg="del">
          <pc:chgData name="Miewald, Tom - FPAC-NRCS, OR" userId="5530d611-d39b-4900-9c17-831824544339" providerId="ADAL" clId="{FFB757AB-35AC-480F-95D6-73188FDFF830}" dt="2023-03-21T13:13:03.202" v="36" actId="47"/>
          <pc:sldLayoutMkLst>
            <pc:docMk/>
            <pc:sldMasterMk cId="712115688" sldId="2147483709"/>
            <pc:sldLayoutMk cId="845462039" sldId="2147483713"/>
          </pc:sldLayoutMkLst>
        </pc:sldLayoutChg>
        <pc:sldLayoutChg chg="del">
          <pc:chgData name="Miewald, Tom - FPAC-NRCS, OR" userId="5530d611-d39b-4900-9c17-831824544339" providerId="ADAL" clId="{FFB757AB-35AC-480F-95D6-73188FDFF830}" dt="2023-03-21T13:13:03.202" v="36" actId="47"/>
          <pc:sldLayoutMkLst>
            <pc:docMk/>
            <pc:sldMasterMk cId="712115688" sldId="2147483709"/>
            <pc:sldLayoutMk cId="578178535" sldId="2147483714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88DF3B-1877-41D0-9DF9-2461A91D365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7ED8B92-0617-4A0F-ADEB-40294DD3E8A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 Oregon, We have a portfolio of projects that are making an impact at landscape &amp; watershed scales.</a:t>
          </a:r>
        </a:p>
      </dgm:t>
    </dgm:pt>
    <dgm:pt modelId="{5C6256C7-7C69-48E4-93AE-880D8DB9B641}" type="parTrans" cxnId="{587B7F8A-505C-44C7-9B8E-C8905332BD5F}">
      <dgm:prSet/>
      <dgm:spPr/>
      <dgm:t>
        <a:bodyPr/>
        <a:lstStyle/>
        <a:p>
          <a:endParaRPr lang="en-US"/>
        </a:p>
      </dgm:t>
    </dgm:pt>
    <dgm:pt modelId="{F1DAEEC9-BF2D-490F-8F10-A4395221086E}" type="sibTrans" cxnId="{587B7F8A-505C-44C7-9B8E-C8905332BD5F}">
      <dgm:prSet/>
      <dgm:spPr/>
      <dgm:t>
        <a:bodyPr/>
        <a:lstStyle/>
        <a:p>
          <a:endParaRPr lang="en-US"/>
        </a:p>
      </dgm:t>
    </dgm:pt>
    <dgm:pt modelId="{C4EB2817-C071-49D2-A40F-A72E3B26E79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RCPP </a:t>
          </a:r>
          <a:r>
            <a:rPr lang="en-US" dirty="0">
              <a:latin typeface="Calibri Light" panose="020F0302020204030204"/>
            </a:rPr>
            <a:t>2015-2023</a:t>
          </a:r>
          <a:endParaRPr lang="en-US" dirty="0"/>
        </a:p>
      </dgm:t>
    </dgm:pt>
    <dgm:pt modelId="{21D073DF-CB88-4821-88D7-8EE97D2C3BA0}" type="parTrans" cxnId="{C9DE29E2-A1BC-429C-AD02-3CA834DCB4A2}">
      <dgm:prSet/>
      <dgm:spPr/>
      <dgm:t>
        <a:bodyPr/>
        <a:lstStyle/>
        <a:p>
          <a:endParaRPr lang="en-US"/>
        </a:p>
      </dgm:t>
    </dgm:pt>
    <dgm:pt modelId="{EFCDAABE-1EEC-42A2-9FAB-7F458A0AFB6D}" type="sibTrans" cxnId="{C9DE29E2-A1BC-429C-AD02-3CA834DCB4A2}">
      <dgm:prSet/>
      <dgm:spPr/>
      <dgm:t>
        <a:bodyPr/>
        <a:lstStyle/>
        <a:p>
          <a:endParaRPr lang="en-US"/>
        </a:p>
      </dgm:t>
    </dgm:pt>
    <dgm:pt modelId="{14FAAEF1-3293-43D2-8D75-09CA617C3AB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37 Projects</a:t>
          </a:r>
        </a:p>
      </dgm:t>
    </dgm:pt>
    <dgm:pt modelId="{58B279EB-C591-48B4-8F05-B17154CDA73D}" type="parTrans" cxnId="{8E7DEBCF-AD03-4589-BD29-C1B3922394F3}">
      <dgm:prSet/>
      <dgm:spPr/>
      <dgm:t>
        <a:bodyPr/>
        <a:lstStyle/>
        <a:p>
          <a:endParaRPr lang="en-US"/>
        </a:p>
      </dgm:t>
    </dgm:pt>
    <dgm:pt modelId="{DF8EEA46-8683-4657-B49C-D0D86C4FADDE}" type="sibTrans" cxnId="{8E7DEBCF-AD03-4589-BD29-C1B3922394F3}">
      <dgm:prSet/>
      <dgm:spPr/>
      <dgm:t>
        <a:bodyPr/>
        <a:lstStyle/>
        <a:p>
          <a:endParaRPr lang="en-US"/>
        </a:p>
      </dgm:t>
    </dgm:pt>
    <dgm:pt modelId="{5E2CAE8B-A8BF-4391-90D2-2731BCDBCB2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$103 million in NRCS funding allocated</a:t>
          </a:r>
        </a:p>
      </dgm:t>
    </dgm:pt>
    <dgm:pt modelId="{892C826B-AA7B-4D7B-8153-979F1FB040EF}" type="parTrans" cxnId="{D7D9C03B-92F0-4393-B568-0DA70D98ECAA}">
      <dgm:prSet/>
      <dgm:spPr/>
      <dgm:t>
        <a:bodyPr/>
        <a:lstStyle/>
        <a:p>
          <a:endParaRPr lang="en-US"/>
        </a:p>
      </dgm:t>
    </dgm:pt>
    <dgm:pt modelId="{56D2154D-4E1D-4B08-9629-581156C2B78A}" type="sibTrans" cxnId="{D7D9C03B-92F0-4393-B568-0DA70D98ECAA}">
      <dgm:prSet/>
      <dgm:spPr/>
      <dgm:t>
        <a:bodyPr/>
        <a:lstStyle/>
        <a:p>
          <a:endParaRPr lang="en-US"/>
        </a:p>
      </dgm:t>
    </dgm:pt>
    <dgm:pt modelId="{4124BE5A-E999-4579-BD0F-080F8F7CADF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~$154 million in partner contributed funds</a:t>
          </a:r>
        </a:p>
      </dgm:t>
    </dgm:pt>
    <dgm:pt modelId="{1DA134AE-8BCA-4B5A-BEA3-7B61A0E385DC}" type="parTrans" cxnId="{5F393F7A-23FA-46C1-A4EF-60A846F5C90C}">
      <dgm:prSet/>
      <dgm:spPr/>
      <dgm:t>
        <a:bodyPr/>
        <a:lstStyle/>
        <a:p>
          <a:endParaRPr lang="en-US"/>
        </a:p>
      </dgm:t>
    </dgm:pt>
    <dgm:pt modelId="{F88AD8C5-6D8C-4BFA-8B8F-6644E3CF8B9D}" type="sibTrans" cxnId="{5F393F7A-23FA-46C1-A4EF-60A846F5C90C}">
      <dgm:prSet/>
      <dgm:spPr/>
      <dgm:t>
        <a:bodyPr/>
        <a:lstStyle/>
        <a:p>
          <a:endParaRPr lang="en-US"/>
        </a:p>
      </dgm:t>
    </dgm:pt>
    <dgm:pt modelId="{D7F49F81-E9DC-4B8D-984D-5F08617B697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= &gt; $250 million invested in strategic conservation</a:t>
          </a:r>
        </a:p>
      </dgm:t>
    </dgm:pt>
    <dgm:pt modelId="{FF5CEEB1-ABBD-434A-8821-0A1A928A949D}" type="parTrans" cxnId="{A5B4C977-69E9-44AB-A62B-BD6D8DB6D128}">
      <dgm:prSet/>
      <dgm:spPr/>
      <dgm:t>
        <a:bodyPr/>
        <a:lstStyle/>
        <a:p>
          <a:endParaRPr lang="en-US"/>
        </a:p>
      </dgm:t>
    </dgm:pt>
    <dgm:pt modelId="{10C71144-0B51-4B67-B550-DE4883B6DD17}" type="sibTrans" cxnId="{A5B4C977-69E9-44AB-A62B-BD6D8DB6D128}">
      <dgm:prSet/>
      <dgm:spPr/>
      <dgm:t>
        <a:bodyPr/>
        <a:lstStyle/>
        <a:p>
          <a:endParaRPr lang="en-US"/>
        </a:p>
      </dgm:t>
    </dgm:pt>
    <dgm:pt modelId="{9B7577A9-7F91-4187-B959-CE92B2795DF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Current 2023 RCPP</a:t>
          </a:r>
        </a:p>
      </dgm:t>
    </dgm:pt>
    <dgm:pt modelId="{35C4A239-F86B-4A05-B875-356741D6EB40}" type="parTrans" cxnId="{38E712EE-3C9F-4FF7-BA43-3AC9836BF9A6}">
      <dgm:prSet/>
      <dgm:spPr/>
      <dgm:t>
        <a:bodyPr/>
        <a:lstStyle/>
        <a:p>
          <a:endParaRPr lang="en-US"/>
        </a:p>
      </dgm:t>
    </dgm:pt>
    <dgm:pt modelId="{804953C6-4C6F-4009-BE1A-400FFFED90ED}" type="sibTrans" cxnId="{38E712EE-3C9F-4FF7-BA43-3AC9836BF9A6}">
      <dgm:prSet/>
      <dgm:spPr/>
      <dgm:t>
        <a:bodyPr/>
        <a:lstStyle/>
        <a:p>
          <a:endParaRPr lang="en-US"/>
        </a:p>
      </dgm:t>
    </dgm:pt>
    <dgm:pt modelId="{7EE97D9A-0EDD-4B17-9C00-EA3317898E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24 Projects</a:t>
          </a:r>
          <a:endParaRPr lang="en-US" dirty="0"/>
        </a:p>
      </dgm:t>
    </dgm:pt>
    <dgm:pt modelId="{9BD69C80-010A-4051-8A1A-F62AC15E0A89}" type="parTrans" cxnId="{BFEB8D55-229A-4D84-A818-56A315BEBDAD}">
      <dgm:prSet/>
      <dgm:spPr/>
      <dgm:t>
        <a:bodyPr/>
        <a:lstStyle/>
        <a:p>
          <a:endParaRPr lang="en-US"/>
        </a:p>
      </dgm:t>
    </dgm:pt>
    <dgm:pt modelId="{DE79981D-466D-47D1-9465-EE6F8CA44D5C}" type="sibTrans" cxnId="{BFEB8D55-229A-4D84-A818-56A315BEBDAD}">
      <dgm:prSet/>
      <dgm:spPr/>
      <dgm:t>
        <a:bodyPr/>
        <a:lstStyle/>
        <a:p>
          <a:endParaRPr lang="en-US"/>
        </a:p>
      </dgm:t>
    </dgm:pt>
    <dgm:pt modelId="{4343825F-3DFA-4732-856D-882E4C7F0F6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$</a:t>
          </a:r>
          <a:r>
            <a:rPr lang="en-US" b="1" dirty="0">
              <a:latin typeface="Calibri Light" panose="020F0302020204030204"/>
            </a:rPr>
            <a:t>62</a:t>
          </a:r>
          <a:r>
            <a:rPr lang="en-US" b="1" dirty="0"/>
            <a:t> million in NRCS funding, $103 million partner contributions</a:t>
          </a:r>
          <a:endParaRPr lang="en-US" dirty="0"/>
        </a:p>
      </dgm:t>
    </dgm:pt>
    <dgm:pt modelId="{80C27C73-BF72-409A-B787-D0A3388699D5}" type="parTrans" cxnId="{A7A7B6B0-7110-4E84-9664-136D3DF66F70}">
      <dgm:prSet/>
      <dgm:spPr/>
      <dgm:t>
        <a:bodyPr/>
        <a:lstStyle/>
        <a:p>
          <a:endParaRPr lang="en-US"/>
        </a:p>
      </dgm:t>
    </dgm:pt>
    <dgm:pt modelId="{E1142F30-3FB6-4EBB-A4B4-0E5BDA377B9C}" type="sibTrans" cxnId="{A7A7B6B0-7110-4E84-9664-136D3DF66F70}">
      <dgm:prSet/>
      <dgm:spPr/>
      <dgm:t>
        <a:bodyPr/>
        <a:lstStyle/>
        <a:p>
          <a:endParaRPr lang="en-US"/>
        </a:p>
      </dgm:t>
    </dgm:pt>
    <dgm:pt modelId="{B034BFC6-96BD-44BA-BEB1-A4C15B3A90FF}" type="pres">
      <dgm:prSet presAssocID="{4988DF3B-1877-41D0-9DF9-2461A91D3655}" presName="root" presStyleCnt="0">
        <dgm:presLayoutVars>
          <dgm:dir/>
          <dgm:resizeHandles val="exact"/>
        </dgm:presLayoutVars>
      </dgm:prSet>
      <dgm:spPr/>
    </dgm:pt>
    <dgm:pt modelId="{77F79F35-1C01-46FB-9EB1-C27EC46C7778}" type="pres">
      <dgm:prSet presAssocID="{77ED8B92-0617-4A0F-ADEB-40294DD3E8A2}" presName="compNode" presStyleCnt="0"/>
      <dgm:spPr/>
    </dgm:pt>
    <dgm:pt modelId="{618E89C2-20C3-4C28-8A79-E00321E318A9}" type="pres">
      <dgm:prSet presAssocID="{77ED8B92-0617-4A0F-ADEB-40294DD3E8A2}" presName="bgRect" presStyleLbl="bgShp" presStyleIdx="0" presStyleCnt="3"/>
      <dgm:spPr>
        <a:solidFill>
          <a:schemeClr val="accent1">
            <a:lumMod val="75000"/>
          </a:schemeClr>
        </a:solidFill>
      </dgm:spPr>
    </dgm:pt>
    <dgm:pt modelId="{FF95561C-99FD-41C2-9D23-4CBF50F73DC4}" type="pres">
      <dgm:prSet presAssocID="{77ED8B92-0617-4A0F-ADEB-40294DD3E8A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est scene"/>
        </a:ext>
      </dgm:extLst>
    </dgm:pt>
    <dgm:pt modelId="{A22B5569-F310-4671-AD51-C40709C2F7C2}" type="pres">
      <dgm:prSet presAssocID="{77ED8B92-0617-4A0F-ADEB-40294DD3E8A2}" presName="spaceRect" presStyleCnt="0"/>
      <dgm:spPr/>
    </dgm:pt>
    <dgm:pt modelId="{F3795F52-67C9-472B-B0CE-2D552EA6E806}" type="pres">
      <dgm:prSet presAssocID="{77ED8B92-0617-4A0F-ADEB-40294DD3E8A2}" presName="parTx" presStyleLbl="revTx" presStyleIdx="0" presStyleCnt="5">
        <dgm:presLayoutVars>
          <dgm:chMax val="0"/>
          <dgm:chPref val="0"/>
        </dgm:presLayoutVars>
      </dgm:prSet>
      <dgm:spPr/>
    </dgm:pt>
    <dgm:pt modelId="{B212CCAB-DE8C-472B-A723-90D00DE0553C}" type="pres">
      <dgm:prSet presAssocID="{F1DAEEC9-BF2D-490F-8F10-A4395221086E}" presName="sibTrans" presStyleCnt="0"/>
      <dgm:spPr/>
    </dgm:pt>
    <dgm:pt modelId="{4873A619-6D64-49E5-B1B6-ECDC4B995C6E}" type="pres">
      <dgm:prSet presAssocID="{C4EB2817-C071-49D2-A40F-A72E3B26E79E}" presName="compNode" presStyleCnt="0"/>
      <dgm:spPr/>
    </dgm:pt>
    <dgm:pt modelId="{BC535AEA-116C-4B14-89C7-AA0D47D0339A}" type="pres">
      <dgm:prSet presAssocID="{C4EB2817-C071-49D2-A40F-A72E3B26E79E}" presName="bgRect" presStyleLbl="bgShp" presStyleIdx="1" presStyleCnt="3"/>
      <dgm:spPr>
        <a:solidFill>
          <a:srgbClr val="0070C0"/>
        </a:solidFill>
      </dgm:spPr>
    </dgm:pt>
    <dgm:pt modelId="{83D9EDD3-3591-4F73-ABBF-BBF6532160E7}" type="pres">
      <dgm:prSet presAssocID="{C4EB2817-C071-49D2-A40F-A72E3B26E79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EFBE7B77-163B-450D-BE74-5C4729556F2E}" type="pres">
      <dgm:prSet presAssocID="{C4EB2817-C071-49D2-A40F-A72E3B26E79E}" presName="spaceRect" presStyleCnt="0"/>
      <dgm:spPr/>
    </dgm:pt>
    <dgm:pt modelId="{44A1EE35-11F2-4D30-AEBC-D53C29A12EC0}" type="pres">
      <dgm:prSet presAssocID="{C4EB2817-C071-49D2-A40F-A72E3B26E79E}" presName="parTx" presStyleLbl="revTx" presStyleIdx="1" presStyleCnt="5">
        <dgm:presLayoutVars>
          <dgm:chMax val="0"/>
          <dgm:chPref val="0"/>
        </dgm:presLayoutVars>
      </dgm:prSet>
      <dgm:spPr/>
    </dgm:pt>
    <dgm:pt modelId="{5EB9C814-1BD0-421C-B2F1-03D4C315F0B8}" type="pres">
      <dgm:prSet presAssocID="{C4EB2817-C071-49D2-A40F-A72E3B26E79E}" presName="desTx" presStyleLbl="revTx" presStyleIdx="2" presStyleCnt="5">
        <dgm:presLayoutVars/>
      </dgm:prSet>
      <dgm:spPr/>
    </dgm:pt>
    <dgm:pt modelId="{DD2ABF90-41A7-455D-8555-FA2D67AA4A78}" type="pres">
      <dgm:prSet presAssocID="{EFCDAABE-1EEC-42A2-9FAB-7F458A0AFB6D}" presName="sibTrans" presStyleCnt="0"/>
      <dgm:spPr/>
    </dgm:pt>
    <dgm:pt modelId="{8661D5D8-AA94-4819-AE25-728470E14600}" type="pres">
      <dgm:prSet presAssocID="{9B7577A9-7F91-4187-B959-CE92B2795DFC}" presName="compNode" presStyleCnt="0"/>
      <dgm:spPr/>
    </dgm:pt>
    <dgm:pt modelId="{5B6BC000-855D-4DB5-90A8-C7DF154701E8}" type="pres">
      <dgm:prSet presAssocID="{9B7577A9-7F91-4187-B959-CE92B2795DFC}" presName="bgRect" presStyleLbl="bgShp" presStyleIdx="2" presStyleCnt="3"/>
      <dgm:spPr>
        <a:solidFill>
          <a:srgbClr val="00B0F0"/>
        </a:solidFill>
      </dgm:spPr>
    </dgm:pt>
    <dgm:pt modelId="{D9CB1FE4-EC30-4BB4-9535-8CCFDCC02759}" type="pres">
      <dgm:prSet presAssocID="{9B7577A9-7F91-4187-B959-CE92B2795DF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7C0DE838-970A-4BC1-B250-FDA109D80352}" type="pres">
      <dgm:prSet presAssocID="{9B7577A9-7F91-4187-B959-CE92B2795DFC}" presName="spaceRect" presStyleCnt="0"/>
      <dgm:spPr/>
    </dgm:pt>
    <dgm:pt modelId="{B86AB88F-37E9-43E0-990B-83425683E9F3}" type="pres">
      <dgm:prSet presAssocID="{9B7577A9-7F91-4187-B959-CE92B2795DFC}" presName="parTx" presStyleLbl="revTx" presStyleIdx="3" presStyleCnt="5">
        <dgm:presLayoutVars>
          <dgm:chMax val="0"/>
          <dgm:chPref val="0"/>
        </dgm:presLayoutVars>
      </dgm:prSet>
      <dgm:spPr/>
    </dgm:pt>
    <dgm:pt modelId="{E9D858D4-FD40-4320-8F78-F23C8DB93FF4}" type="pres">
      <dgm:prSet presAssocID="{9B7577A9-7F91-4187-B959-CE92B2795DFC}" presName="desTx" presStyleLbl="revTx" presStyleIdx="4" presStyleCnt="5">
        <dgm:presLayoutVars/>
      </dgm:prSet>
      <dgm:spPr/>
    </dgm:pt>
  </dgm:ptLst>
  <dgm:cxnLst>
    <dgm:cxn modelId="{3CE81435-03FC-405C-96F3-6352743E9DCA}" type="presOf" srcId="{9B7577A9-7F91-4187-B959-CE92B2795DFC}" destId="{B86AB88F-37E9-43E0-990B-83425683E9F3}" srcOrd="0" destOrd="0" presId="urn:microsoft.com/office/officeart/2018/2/layout/IconVerticalSolidList"/>
    <dgm:cxn modelId="{7572AD36-696A-48B8-94A9-02C516AF7605}" type="presOf" srcId="{77ED8B92-0617-4A0F-ADEB-40294DD3E8A2}" destId="{F3795F52-67C9-472B-B0CE-2D552EA6E806}" srcOrd="0" destOrd="0" presId="urn:microsoft.com/office/officeart/2018/2/layout/IconVerticalSolidList"/>
    <dgm:cxn modelId="{D7D9C03B-92F0-4393-B568-0DA70D98ECAA}" srcId="{C4EB2817-C071-49D2-A40F-A72E3B26E79E}" destId="{5E2CAE8B-A8BF-4391-90D2-2731BCDBCB21}" srcOrd="1" destOrd="0" parTransId="{892C826B-AA7B-4D7B-8153-979F1FB040EF}" sibTransId="{56D2154D-4E1D-4B08-9629-581156C2B78A}"/>
    <dgm:cxn modelId="{7F8C3069-9393-4216-864B-58ACBF4BCD9B}" type="presOf" srcId="{4124BE5A-E999-4579-BD0F-080F8F7CADF4}" destId="{5EB9C814-1BD0-421C-B2F1-03D4C315F0B8}" srcOrd="0" destOrd="2" presId="urn:microsoft.com/office/officeart/2018/2/layout/IconVerticalSolidList"/>
    <dgm:cxn modelId="{F09F4949-E4AF-411B-8772-FE2D57B23BD0}" type="presOf" srcId="{4988DF3B-1877-41D0-9DF9-2461A91D3655}" destId="{B034BFC6-96BD-44BA-BEB1-A4C15B3A90FF}" srcOrd="0" destOrd="0" presId="urn:microsoft.com/office/officeart/2018/2/layout/IconVerticalSolidList"/>
    <dgm:cxn modelId="{EFCF7F4D-80A6-4CB6-96A8-47E7C060FD7A}" type="presOf" srcId="{5E2CAE8B-A8BF-4391-90D2-2731BCDBCB21}" destId="{5EB9C814-1BD0-421C-B2F1-03D4C315F0B8}" srcOrd="0" destOrd="1" presId="urn:microsoft.com/office/officeart/2018/2/layout/IconVerticalSolidList"/>
    <dgm:cxn modelId="{BFEB8D55-229A-4D84-A818-56A315BEBDAD}" srcId="{9B7577A9-7F91-4187-B959-CE92B2795DFC}" destId="{7EE97D9A-0EDD-4B17-9C00-EA3317898E41}" srcOrd="0" destOrd="0" parTransId="{9BD69C80-010A-4051-8A1A-F62AC15E0A89}" sibTransId="{DE79981D-466D-47D1-9465-EE6F8CA44D5C}"/>
    <dgm:cxn modelId="{A5B4C977-69E9-44AB-A62B-BD6D8DB6D128}" srcId="{C4EB2817-C071-49D2-A40F-A72E3B26E79E}" destId="{D7F49F81-E9DC-4B8D-984D-5F08617B6971}" srcOrd="3" destOrd="0" parTransId="{FF5CEEB1-ABBD-434A-8821-0A1A928A949D}" sibTransId="{10C71144-0B51-4B67-B550-DE4883B6DD17}"/>
    <dgm:cxn modelId="{5F393F7A-23FA-46C1-A4EF-60A846F5C90C}" srcId="{C4EB2817-C071-49D2-A40F-A72E3B26E79E}" destId="{4124BE5A-E999-4579-BD0F-080F8F7CADF4}" srcOrd="2" destOrd="0" parTransId="{1DA134AE-8BCA-4B5A-BEA3-7B61A0E385DC}" sibTransId="{F88AD8C5-6D8C-4BFA-8B8F-6644E3CF8B9D}"/>
    <dgm:cxn modelId="{587B7F8A-505C-44C7-9B8E-C8905332BD5F}" srcId="{4988DF3B-1877-41D0-9DF9-2461A91D3655}" destId="{77ED8B92-0617-4A0F-ADEB-40294DD3E8A2}" srcOrd="0" destOrd="0" parTransId="{5C6256C7-7C69-48E4-93AE-880D8DB9B641}" sibTransId="{F1DAEEC9-BF2D-490F-8F10-A4395221086E}"/>
    <dgm:cxn modelId="{5C71ECA5-EAD3-4AE1-8AF7-5776EFD1E13D}" type="presOf" srcId="{C4EB2817-C071-49D2-A40F-A72E3B26E79E}" destId="{44A1EE35-11F2-4D30-AEBC-D53C29A12EC0}" srcOrd="0" destOrd="0" presId="urn:microsoft.com/office/officeart/2018/2/layout/IconVerticalSolidList"/>
    <dgm:cxn modelId="{F8F133AF-678E-4F84-A469-8A6FCB0A99C5}" type="presOf" srcId="{7EE97D9A-0EDD-4B17-9C00-EA3317898E41}" destId="{E9D858D4-FD40-4320-8F78-F23C8DB93FF4}" srcOrd="0" destOrd="0" presId="urn:microsoft.com/office/officeart/2018/2/layout/IconVerticalSolidList"/>
    <dgm:cxn modelId="{A7A7B6B0-7110-4E84-9664-136D3DF66F70}" srcId="{9B7577A9-7F91-4187-B959-CE92B2795DFC}" destId="{4343825F-3DFA-4732-856D-882E4C7F0F62}" srcOrd="1" destOrd="0" parTransId="{80C27C73-BF72-409A-B787-D0A3388699D5}" sibTransId="{E1142F30-3FB6-4EBB-A4B4-0E5BDA377B9C}"/>
    <dgm:cxn modelId="{99E527CE-2187-4CB0-BFCD-C7B97D086EB4}" type="presOf" srcId="{4343825F-3DFA-4732-856D-882E4C7F0F62}" destId="{E9D858D4-FD40-4320-8F78-F23C8DB93FF4}" srcOrd="0" destOrd="1" presId="urn:microsoft.com/office/officeart/2018/2/layout/IconVerticalSolidList"/>
    <dgm:cxn modelId="{3A9A62CE-B3AF-4683-9EE7-686416C2FF16}" type="presOf" srcId="{14FAAEF1-3293-43D2-8D75-09CA617C3ABF}" destId="{5EB9C814-1BD0-421C-B2F1-03D4C315F0B8}" srcOrd="0" destOrd="0" presId="urn:microsoft.com/office/officeart/2018/2/layout/IconVerticalSolidList"/>
    <dgm:cxn modelId="{8E7DEBCF-AD03-4589-BD29-C1B3922394F3}" srcId="{C4EB2817-C071-49D2-A40F-A72E3B26E79E}" destId="{14FAAEF1-3293-43D2-8D75-09CA617C3ABF}" srcOrd="0" destOrd="0" parTransId="{58B279EB-C591-48B4-8F05-B17154CDA73D}" sibTransId="{DF8EEA46-8683-4657-B49C-D0D86C4FADDE}"/>
    <dgm:cxn modelId="{C9DE29E2-A1BC-429C-AD02-3CA834DCB4A2}" srcId="{4988DF3B-1877-41D0-9DF9-2461A91D3655}" destId="{C4EB2817-C071-49D2-A40F-A72E3B26E79E}" srcOrd="1" destOrd="0" parTransId="{21D073DF-CB88-4821-88D7-8EE97D2C3BA0}" sibTransId="{EFCDAABE-1EEC-42A2-9FAB-7F458A0AFB6D}"/>
    <dgm:cxn modelId="{81B692E9-5205-4254-9D03-C2E6ABD4A4CA}" type="presOf" srcId="{D7F49F81-E9DC-4B8D-984D-5F08617B6971}" destId="{5EB9C814-1BD0-421C-B2F1-03D4C315F0B8}" srcOrd="0" destOrd="3" presId="urn:microsoft.com/office/officeart/2018/2/layout/IconVerticalSolidList"/>
    <dgm:cxn modelId="{38E712EE-3C9F-4FF7-BA43-3AC9836BF9A6}" srcId="{4988DF3B-1877-41D0-9DF9-2461A91D3655}" destId="{9B7577A9-7F91-4187-B959-CE92B2795DFC}" srcOrd="2" destOrd="0" parTransId="{35C4A239-F86B-4A05-B875-356741D6EB40}" sibTransId="{804953C6-4C6F-4009-BE1A-400FFFED90ED}"/>
    <dgm:cxn modelId="{3DCAC037-1EF2-47F3-BE8A-71214C43C7C4}" type="presParOf" srcId="{B034BFC6-96BD-44BA-BEB1-A4C15B3A90FF}" destId="{77F79F35-1C01-46FB-9EB1-C27EC46C7778}" srcOrd="0" destOrd="0" presId="urn:microsoft.com/office/officeart/2018/2/layout/IconVerticalSolidList"/>
    <dgm:cxn modelId="{61EFBABF-BC04-40B0-9097-BB2EFE934FBD}" type="presParOf" srcId="{77F79F35-1C01-46FB-9EB1-C27EC46C7778}" destId="{618E89C2-20C3-4C28-8A79-E00321E318A9}" srcOrd="0" destOrd="0" presId="urn:microsoft.com/office/officeart/2018/2/layout/IconVerticalSolidList"/>
    <dgm:cxn modelId="{FDD5D68E-243A-4051-9EB5-98202A4C1AA7}" type="presParOf" srcId="{77F79F35-1C01-46FB-9EB1-C27EC46C7778}" destId="{FF95561C-99FD-41C2-9D23-4CBF50F73DC4}" srcOrd="1" destOrd="0" presId="urn:microsoft.com/office/officeart/2018/2/layout/IconVerticalSolidList"/>
    <dgm:cxn modelId="{618A9C85-E920-46A0-BCA2-7B92B2978275}" type="presParOf" srcId="{77F79F35-1C01-46FB-9EB1-C27EC46C7778}" destId="{A22B5569-F310-4671-AD51-C40709C2F7C2}" srcOrd="2" destOrd="0" presId="urn:microsoft.com/office/officeart/2018/2/layout/IconVerticalSolidList"/>
    <dgm:cxn modelId="{B90E6DF7-5298-4E99-B962-CE2957DE3399}" type="presParOf" srcId="{77F79F35-1C01-46FB-9EB1-C27EC46C7778}" destId="{F3795F52-67C9-472B-B0CE-2D552EA6E806}" srcOrd="3" destOrd="0" presId="urn:microsoft.com/office/officeart/2018/2/layout/IconVerticalSolidList"/>
    <dgm:cxn modelId="{94B94247-5EE7-4083-A2E3-2485BBFD4145}" type="presParOf" srcId="{B034BFC6-96BD-44BA-BEB1-A4C15B3A90FF}" destId="{B212CCAB-DE8C-472B-A723-90D00DE0553C}" srcOrd="1" destOrd="0" presId="urn:microsoft.com/office/officeart/2018/2/layout/IconVerticalSolidList"/>
    <dgm:cxn modelId="{FC018520-259C-4493-BD89-74C93B79B823}" type="presParOf" srcId="{B034BFC6-96BD-44BA-BEB1-A4C15B3A90FF}" destId="{4873A619-6D64-49E5-B1B6-ECDC4B995C6E}" srcOrd="2" destOrd="0" presId="urn:microsoft.com/office/officeart/2018/2/layout/IconVerticalSolidList"/>
    <dgm:cxn modelId="{6BDEBFC7-2C12-4C2A-87BE-50ADD3820911}" type="presParOf" srcId="{4873A619-6D64-49E5-B1B6-ECDC4B995C6E}" destId="{BC535AEA-116C-4B14-89C7-AA0D47D0339A}" srcOrd="0" destOrd="0" presId="urn:microsoft.com/office/officeart/2018/2/layout/IconVerticalSolidList"/>
    <dgm:cxn modelId="{BC0FE8A9-372F-4937-9A2E-E932793027E8}" type="presParOf" srcId="{4873A619-6D64-49E5-B1B6-ECDC4B995C6E}" destId="{83D9EDD3-3591-4F73-ABBF-BBF6532160E7}" srcOrd="1" destOrd="0" presId="urn:microsoft.com/office/officeart/2018/2/layout/IconVerticalSolidList"/>
    <dgm:cxn modelId="{272D9818-423D-413D-B285-55BFEE20EFAB}" type="presParOf" srcId="{4873A619-6D64-49E5-B1B6-ECDC4B995C6E}" destId="{EFBE7B77-163B-450D-BE74-5C4729556F2E}" srcOrd="2" destOrd="0" presId="urn:microsoft.com/office/officeart/2018/2/layout/IconVerticalSolidList"/>
    <dgm:cxn modelId="{1398109E-730B-4339-9DEC-E0C89BD702D2}" type="presParOf" srcId="{4873A619-6D64-49E5-B1B6-ECDC4B995C6E}" destId="{44A1EE35-11F2-4D30-AEBC-D53C29A12EC0}" srcOrd="3" destOrd="0" presId="urn:microsoft.com/office/officeart/2018/2/layout/IconVerticalSolidList"/>
    <dgm:cxn modelId="{8E1A30DF-AAFD-4418-AC83-4F2C68961C78}" type="presParOf" srcId="{4873A619-6D64-49E5-B1B6-ECDC4B995C6E}" destId="{5EB9C814-1BD0-421C-B2F1-03D4C315F0B8}" srcOrd="4" destOrd="0" presId="urn:microsoft.com/office/officeart/2018/2/layout/IconVerticalSolidList"/>
    <dgm:cxn modelId="{C42F7583-4076-448E-B546-3D9C22BC897C}" type="presParOf" srcId="{B034BFC6-96BD-44BA-BEB1-A4C15B3A90FF}" destId="{DD2ABF90-41A7-455D-8555-FA2D67AA4A78}" srcOrd="3" destOrd="0" presId="urn:microsoft.com/office/officeart/2018/2/layout/IconVerticalSolidList"/>
    <dgm:cxn modelId="{9FC131B1-FF03-42FA-BF25-CDD4BB6A52BB}" type="presParOf" srcId="{B034BFC6-96BD-44BA-BEB1-A4C15B3A90FF}" destId="{8661D5D8-AA94-4819-AE25-728470E14600}" srcOrd="4" destOrd="0" presId="urn:microsoft.com/office/officeart/2018/2/layout/IconVerticalSolidList"/>
    <dgm:cxn modelId="{BB11DBE4-3975-401C-A9D5-8D2D9DABD07C}" type="presParOf" srcId="{8661D5D8-AA94-4819-AE25-728470E14600}" destId="{5B6BC000-855D-4DB5-90A8-C7DF154701E8}" srcOrd="0" destOrd="0" presId="urn:microsoft.com/office/officeart/2018/2/layout/IconVerticalSolidList"/>
    <dgm:cxn modelId="{B306B1AA-BF27-4CBB-8FEE-6BEA721B69FB}" type="presParOf" srcId="{8661D5D8-AA94-4819-AE25-728470E14600}" destId="{D9CB1FE4-EC30-4BB4-9535-8CCFDCC02759}" srcOrd="1" destOrd="0" presId="urn:microsoft.com/office/officeart/2018/2/layout/IconVerticalSolidList"/>
    <dgm:cxn modelId="{3BD58D01-F7C6-4689-98B1-7A91DDBD6515}" type="presParOf" srcId="{8661D5D8-AA94-4819-AE25-728470E14600}" destId="{7C0DE838-970A-4BC1-B250-FDA109D80352}" srcOrd="2" destOrd="0" presId="urn:microsoft.com/office/officeart/2018/2/layout/IconVerticalSolidList"/>
    <dgm:cxn modelId="{08E3E98E-C5C7-4ACE-BB3D-6E8CE28E51DF}" type="presParOf" srcId="{8661D5D8-AA94-4819-AE25-728470E14600}" destId="{B86AB88F-37E9-43E0-990B-83425683E9F3}" srcOrd="3" destOrd="0" presId="urn:microsoft.com/office/officeart/2018/2/layout/IconVerticalSolidList"/>
    <dgm:cxn modelId="{F0081508-2E9F-4DF9-8E77-A848F7408872}" type="presParOf" srcId="{8661D5D8-AA94-4819-AE25-728470E14600}" destId="{E9D858D4-FD40-4320-8F78-F23C8DB93FF4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BA9A5B-B3F2-412E-BF34-CF902FFDCB5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03F89D22-C59B-4248-B0EE-5371A8638BA1}">
      <dgm:prSet/>
      <dgm:spPr/>
      <dgm:t>
        <a:bodyPr/>
        <a:lstStyle/>
        <a:p>
          <a:r>
            <a:rPr lang="en-US"/>
            <a:t>4 New Farm Bill 2018 RCPPs</a:t>
          </a:r>
        </a:p>
      </dgm:t>
    </dgm:pt>
    <dgm:pt modelId="{5BF11182-C940-485A-BA17-5035B5D823ED}" type="parTrans" cxnId="{A88012A4-4D48-4014-AAF2-DFDDFD1E3301}">
      <dgm:prSet/>
      <dgm:spPr/>
      <dgm:t>
        <a:bodyPr/>
        <a:lstStyle/>
        <a:p>
          <a:endParaRPr lang="en-US"/>
        </a:p>
      </dgm:t>
    </dgm:pt>
    <dgm:pt modelId="{72DE9C0F-4822-4227-B9BE-ADD1F169438B}" type="sibTrans" cxnId="{A88012A4-4D48-4014-AAF2-DFDDFD1E3301}">
      <dgm:prSet/>
      <dgm:spPr/>
      <dgm:t>
        <a:bodyPr/>
        <a:lstStyle/>
        <a:p>
          <a:endParaRPr lang="en-US"/>
        </a:p>
      </dgm:t>
    </dgm:pt>
    <dgm:pt modelId="{77101426-AB27-4AB0-B355-D4978F2EFCF0}">
      <dgm:prSet/>
      <dgm:spPr/>
      <dgm:t>
        <a:bodyPr/>
        <a:lstStyle/>
        <a:p>
          <a:r>
            <a:rPr lang="en-US" dirty="0"/>
            <a:t>2 Renewals</a:t>
          </a:r>
        </a:p>
      </dgm:t>
    </dgm:pt>
    <dgm:pt modelId="{2AC62E09-6D53-4F4F-A423-3D1F6372501A}" type="parTrans" cxnId="{0FB6A920-A8F5-4FF2-AD46-DED3C43C10CD}">
      <dgm:prSet/>
      <dgm:spPr/>
      <dgm:t>
        <a:bodyPr/>
        <a:lstStyle/>
        <a:p>
          <a:endParaRPr lang="en-US"/>
        </a:p>
      </dgm:t>
    </dgm:pt>
    <dgm:pt modelId="{8B57919F-5624-42EF-8894-D6FD228242BC}" type="sibTrans" cxnId="{0FB6A920-A8F5-4FF2-AD46-DED3C43C10CD}">
      <dgm:prSet/>
      <dgm:spPr/>
      <dgm:t>
        <a:bodyPr/>
        <a:lstStyle/>
        <a:p>
          <a:endParaRPr lang="en-US"/>
        </a:p>
      </dgm:t>
    </dgm:pt>
    <dgm:pt modelId="{95C3EC0B-9450-4333-9858-F555705B7334}">
      <dgm:prSet/>
      <dgm:spPr/>
      <dgm:t>
        <a:bodyPr/>
        <a:lstStyle/>
        <a:p>
          <a:r>
            <a:rPr lang="en-US" dirty="0"/>
            <a:t>76 Contracts across 8 RCPPs</a:t>
          </a:r>
        </a:p>
      </dgm:t>
    </dgm:pt>
    <dgm:pt modelId="{558463BB-5281-42CF-AF03-D1CF28FFE95C}" type="parTrans" cxnId="{E21F1587-8515-4866-97EE-566AD0BCE667}">
      <dgm:prSet/>
      <dgm:spPr/>
      <dgm:t>
        <a:bodyPr/>
        <a:lstStyle/>
        <a:p>
          <a:endParaRPr lang="en-US"/>
        </a:p>
      </dgm:t>
    </dgm:pt>
    <dgm:pt modelId="{62960F75-3516-498A-B94C-CFCE300A38ED}" type="sibTrans" cxnId="{E21F1587-8515-4866-97EE-566AD0BCE667}">
      <dgm:prSet/>
      <dgm:spPr/>
      <dgm:t>
        <a:bodyPr/>
        <a:lstStyle/>
        <a:p>
          <a:endParaRPr lang="en-US"/>
        </a:p>
      </dgm:t>
    </dgm:pt>
    <dgm:pt modelId="{F7D0309C-C9F9-4FBA-A999-88D684B8C67B}">
      <dgm:prSet/>
      <dgm:spPr/>
      <dgm:t>
        <a:bodyPr/>
        <a:lstStyle/>
        <a:p>
          <a:r>
            <a:rPr lang="en-US"/>
            <a:t>$4 million in obligated landowner contracts</a:t>
          </a:r>
        </a:p>
      </dgm:t>
    </dgm:pt>
    <dgm:pt modelId="{E26B1CA2-D0D1-432A-A383-C700B7B99D2A}" type="parTrans" cxnId="{6AEDAE01-45BF-407A-968F-9CBB99999E51}">
      <dgm:prSet/>
      <dgm:spPr/>
      <dgm:t>
        <a:bodyPr/>
        <a:lstStyle/>
        <a:p>
          <a:endParaRPr lang="en-US"/>
        </a:p>
      </dgm:t>
    </dgm:pt>
    <dgm:pt modelId="{E9BA905A-9168-43A4-AA26-93957FDB40D8}" type="sibTrans" cxnId="{6AEDAE01-45BF-407A-968F-9CBB99999E51}">
      <dgm:prSet/>
      <dgm:spPr/>
      <dgm:t>
        <a:bodyPr/>
        <a:lstStyle/>
        <a:p>
          <a:endParaRPr lang="en-US"/>
        </a:p>
      </dgm:t>
    </dgm:pt>
    <dgm:pt modelId="{743D42DD-065A-4A0E-B7BF-72BE364BF5A0}" type="pres">
      <dgm:prSet presAssocID="{02BA9A5B-B3F2-412E-BF34-CF902FFDCB5B}" presName="root" presStyleCnt="0">
        <dgm:presLayoutVars>
          <dgm:dir/>
          <dgm:resizeHandles val="exact"/>
        </dgm:presLayoutVars>
      </dgm:prSet>
      <dgm:spPr/>
    </dgm:pt>
    <dgm:pt modelId="{EC976555-474B-4124-BD13-086C5A2BC20F}" type="pres">
      <dgm:prSet presAssocID="{02BA9A5B-B3F2-412E-BF34-CF902FFDCB5B}" presName="container" presStyleCnt="0">
        <dgm:presLayoutVars>
          <dgm:dir/>
          <dgm:resizeHandles val="exact"/>
        </dgm:presLayoutVars>
      </dgm:prSet>
      <dgm:spPr/>
    </dgm:pt>
    <dgm:pt modelId="{64EEE76D-E829-443E-99F9-5B51D9EC8578}" type="pres">
      <dgm:prSet presAssocID="{03F89D22-C59B-4248-B0EE-5371A8638BA1}" presName="compNode" presStyleCnt="0"/>
      <dgm:spPr/>
    </dgm:pt>
    <dgm:pt modelId="{E0D8EEC9-3A51-4473-AE22-D8BC85980667}" type="pres">
      <dgm:prSet presAssocID="{03F89D22-C59B-4248-B0EE-5371A8638BA1}" presName="iconBgRect" presStyleLbl="bgShp" presStyleIdx="0" presStyleCnt="4"/>
      <dgm:spPr/>
    </dgm:pt>
    <dgm:pt modelId="{6E4EFC47-BA33-486F-9E3D-DDA55E2022FA}" type="pres">
      <dgm:prSet presAssocID="{03F89D22-C59B-4248-B0EE-5371A8638BA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w"/>
        </a:ext>
      </dgm:extLst>
    </dgm:pt>
    <dgm:pt modelId="{BE84CA74-09BD-4048-80B6-593FC6AE1AA9}" type="pres">
      <dgm:prSet presAssocID="{03F89D22-C59B-4248-B0EE-5371A8638BA1}" presName="spaceRect" presStyleCnt="0"/>
      <dgm:spPr/>
    </dgm:pt>
    <dgm:pt modelId="{C23F312D-4C47-45A1-916F-7E986AC9328F}" type="pres">
      <dgm:prSet presAssocID="{03F89D22-C59B-4248-B0EE-5371A8638BA1}" presName="textRect" presStyleLbl="revTx" presStyleIdx="0" presStyleCnt="4">
        <dgm:presLayoutVars>
          <dgm:chMax val="1"/>
          <dgm:chPref val="1"/>
        </dgm:presLayoutVars>
      </dgm:prSet>
      <dgm:spPr/>
    </dgm:pt>
    <dgm:pt modelId="{EF8272FD-FC74-4AC4-8AD1-A79964A9E2FC}" type="pres">
      <dgm:prSet presAssocID="{72DE9C0F-4822-4227-B9BE-ADD1F169438B}" presName="sibTrans" presStyleLbl="sibTrans2D1" presStyleIdx="0" presStyleCnt="0"/>
      <dgm:spPr/>
    </dgm:pt>
    <dgm:pt modelId="{9821A87D-D8C7-4F96-8A53-BF54B7EDAEA8}" type="pres">
      <dgm:prSet presAssocID="{77101426-AB27-4AB0-B355-D4978F2EFCF0}" presName="compNode" presStyleCnt="0"/>
      <dgm:spPr/>
    </dgm:pt>
    <dgm:pt modelId="{39F6ED2C-AEEF-43A4-ACA8-62391710301D}" type="pres">
      <dgm:prSet presAssocID="{77101426-AB27-4AB0-B355-D4978F2EFCF0}" presName="iconBgRect" presStyleLbl="bgShp" presStyleIdx="1" presStyleCnt="4"/>
      <dgm:spPr/>
    </dgm:pt>
    <dgm:pt modelId="{72D15A5E-1AEA-42A1-8E1A-0E9BF04CD045}" type="pres">
      <dgm:prSet presAssocID="{77101426-AB27-4AB0-B355-D4978F2EFCF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5CD35DE-4C4E-4465-996C-7B4C50C5ADB0}" type="pres">
      <dgm:prSet presAssocID="{77101426-AB27-4AB0-B355-D4978F2EFCF0}" presName="spaceRect" presStyleCnt="0"/>
      <dgm:spPr/>
    </dgm:pt>
    <dgm:pt modelId="{415E1931-AEBE-4F7A-BB58-28815A1A8485}" type="pres">
      <dgm:prSet presAssocID="{77101426-AB27-4AB0-B355-D4978F2EFCF0}" presName="textRect" presStyleLbl="revTx" presStyleIdx="1" presStyleCnt="4">
        <dgm:presLayoutVars>
          <dgm:chMax val="1"/>
          <dgm:chPref val="1"/>
        </dgm:presLayoutVars>
      </dgm:prSet>
      <dgm:spPr/>
    </dgm:pt>
    <dgm:pt modelId="{3FCCB30C-9BE8-4E14-A143-CE6E34D0C22E}" type="pres">
      <dgm:prSet presAssocID="{8B57919F-5624-42EF-8894-D6FD228242BC}" presName="sibTrans" presStyleLbl="sibTrans2D1" presStyleIdx="0" presStyleCnt="0"/>
      <dgm:spPr/>
    </dgm:pt>
    <dgm:pt modelId="{31E631EF-CBC0-431E-84FE-ABE2D63403D0}" type="pres">
      <dgm:prSet presAssocID="{95C3EC0B-9450-4333-9858-F555705B7334}" presName="compNode" presStyleCnt="0"/>
      <dgm:spPr/>
    </dgm:pt>
    <dgm:pt modelId="{FAAFA5D3-8AC3-447F-BC35-C22EFB8C7B66}" type="pres">
      <dgm:prSet presAssocID="{95C3EC0B-9450-4333-9858-F555705B7334}" presName="iconBgRect" presStyleLbl="bgShp" presStyleIdx="2" presStyleCnt="4"/>
      <dgm:spPr/>
    </dgm:pt>
    <dgm:pt modelId="{19E0330D-477E-4379-941B-08082C6702EE}" type="pres">
      <dgm:prSet presAssocID="{95C3EC0B-9450-4333-9858-F555705B733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0A39140D-EE88-4AA6-8144-081CACD96AE4}" type="pres">
      <dgm:prSet presAssocID="{95C3EC0B-9450-4333-9858-F555705B7334}" presName="spaceRect" presStyleCnt="0"/>
      <dgm:spPr/>
    </dgm:pt>
    <dgm:pt modelId="{58F18F72-02BF-4436-8969-F156505F2524}" type="pres">
      <dgm:prSet presAssocID="{95C3EC0B-9450-4333-9858-F555705B7334}" presName="textRect" presStyleLbl="revTx" presStyleIdx="2" presStyleCnt="4">
        <dgm:presLayoutVars>
          <dgm:chMax val="1"/>
          <dgm:chPref val="1"/>
        </dgm:presLayoutVars>
      </dgm:prSet>
      <dgm:spPr/>
    </dgm:pt>
    <dgm:pt modelId="{37C48783-36FA-427E-B064-832CD176B8D5}" type="pres">
      <dgm:prSet presAssocID="{62960F75-3516-498A-B94C-CFCE300A38ED}" presName="sibTrans" presStyleLbl="sibTrans2D1" presStyleIdx="0" presStyleCnt="0"/>
      <dgm:spPr/>
    </dgm:pt>
    <dgm:pt modelId="{EA4C49CA-1B7E-4AF1-B00D-EF029B1162C8}" type="pres">
      <dgm:prSet presAssocID="{F7D0309C-C9F9-4FBA-A999-88D684B8C67B}" presName="compNode" presStyleCnt="0"/>
      <dgm:spPr/>
    </dgm:pt>
    <dgm:pt modelId="{1ACE9C2E-B699-4787-9C63-16CFF895EF6B}" type="pres">
      <dgm:prSet presAssocID="{F7D0309C-C9F9-4FBA-A999-88D684B8C67B}" presName="iconBgRect" presStyleLbl="bgShp" presStyleIdx="3" presStyleCnt="4"/>
      <dgm:spPr/>
    </dgm:pt>
    <dgm:pt modelId="{3EF14143-BE63-4ED5-ADE0-370A8EAA8D5B}" type="pres">
      <dgm:prSet presAssocID="{F7D0309C-C9F9-4FBA-A999-88D684B8C67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4E3AE7D6-C132-45C8-9517-C31E31D743C6}" type="pres">
      <dgm:prSet presAssocID="{F7D0309C-C9F9-4FBA-A999-88D684B8C67B}" presName="spaceRect" presStyleCnt="0"/>
      <dgm:spPr/>
    </dgm:pt>
    <dgm:pt modelId="{0A9682C6-5FB7-4B8E-B982-44BF934CE299}" type="pres">
      <dgm:prSet presAssocID="{F7D0309C-C9F9-4FBA-A999-88D684B8C67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AEDAE01-45BF-407A-968F-9CBB99999E51}" srcId="{02BA9A5B-B3F2-412E-BF34-CF902FFDCB5B}" destId="{F7D0309C-C9F9-4FBA-A999-88D684B8C67B}" srcOrd="3" destOrd="0" parTransId="{E26B1CA2-D0D1-432A-A383-C700B7B99D2A}" sibTransId="{E9BA905A-9168-43A4-AA26-93957FDB40D8}"/>
    <dgm:cxn modelId="{0FB6A920-A8F5-4FF2-AD46-DED3C43C10CD}" srcId="{02BA9A5B-B3F2-412E-BF34-CF902FFDCB5B}" destId="{77101426-AB27-4AB0-B355-D4978F2EFCF0}" srcOrd="1" destOrd="0" parTransId="{2AC62E09-6D53-4F4F-A423-3D1F6372501A}" sibTransId="{8B57919F-5624-42EF-8894-D6FD228242BC}"/>
    <dgm:cxn modelId="{6B1E472E-FDA3-4B0D-93FA-5BCB3B7146B0}" type="presOf" srcId="{03F89D22-C59B-4248-B0EE-5371A8638BA1}" destId="{C23F312D-4C47-45A1-916F-7E986AC9328F}" srcOrd="0" destOrd="0" presId="urn:microsoft.com/office/officeart/2018/2/layout/IconCircleList"/>
    <dgm:cxn modelId="{47C7792F-ABF2-4655-B513-683EB8C878A6}" type="presOf" srcId="{72DE9C0F-4822-4227-B9BE-ADD1F169438B}" destId="{EF8272FD-FC74-4AC4-8AD1-A79964A9E2FC}" srcOrd="0" destOrd="0" presId="urn:microsoft.com/office/officeart/2018/2/layout/IconCircleList"/>
    <dgm:cxn modelId="{E21F1587-8515-4866-97EE-566AD0BCE667}" srcId="{02BA9A5B-B3F2-412E-BF34-CF902FFDCB5B}" destId="{95C3EC0B-9450-4333-9858-F555705B7334}" srcOrd="2" destOrd="0" parTransId="{558463BB-5281-42CF-AF03-D1CF28FFE95C}" sibTransId="{62960F75-3516-498A-B94C-CFCE300A38ED}"/>
    <dgm:cxn modelId="{4AA0048F-BC37-4A65-ABC8-EF91380ACE3D}" type="presOf" srcId="{8B57919F-5624-42EF-8894-D6FD228242BC}" destId="{3FCCB30C-9BE8-4E14-A143-CE6E34D0C22E}" srcOrd="0" destOrd="0" presId="urn:microsoft.com/office/officeart/2018/2/layout/IconCircleList"/>
    <dgm:cxn modelId="{A88012A4-4D48-4014-AAF2-DFDDFD1E3301}" srcId="{02BA9A5B-B3F2-412E-BF34-CF902FFDCB5B}" destId="{03F89D22-C59B-4248-B0EE-5371A8638BA1}" srcOrd="0" destOrd="0" parTransId="{5BF11182-C940-485A-BA17-5035B5D823ED}" sibTransId="{72DE9C0F-4822-4227-B9BE-ADD1F169438B}"/>
    <dgm:cxn modelId="{842C19B4-BF8C-4F84-ADDD-0E0D773A1755}" type="presOf" srcId="{77101426-AB27-4AB0-B355-D4978F2EFCF0}" destId="{415E1931-AEBE-4F7A-BB58-28815A1A8485}" srcOrd="0" destOrd="0" presId="urn:microsoft.com/office/officeart/2018/2/layout/IconCircleList"/>
    <dgm:cxn modelId="{0919AEC9-BFCE-4F43-B458-CC041C192C17}" type="presOf" srcId="{F7D0309C-C9F9-4FBA-A999-88D684B8C67B}" destId="{0A9682C6-5FB7-4B8E-B982-44BF934CE299}" srcOrd="0" destOrd="0" presId="urn:microsoft.com/office/officeart/2018/2/layout/IconCircleList"/>
    <dgm:cxn modelId="{5B566DE3-B397-4F72-A0AD-6246FBA13FFB}" type="presOf" srcId="{95C3EC0B-9450-4333-9858-F555705B7334}" destId="{58F18F72-02BF-4436-8969-F156505F2524}" srcOrd="0" destOrd="0" presId="urn:microsoft.com/office/officeart/2018/2/layout/IconCircleList"/>
    <dgm:cxn modelId="{C0F46DED-02CE-4D77-B0A4-DAAE2233C093}" type="presOf" srcId="{02BA9A5B-B3F2-412E-BF34-CF902FFDCB5B}" destId="{743D42DD-065A-4A0E-B7BF-72BE364BF5A0}" srcOrd="0" destOrd="0" presId="urn:microsoft.com/office/officeart/2018/2/layout/IconCircleList"/>
    <dgm:cxn modelId="{25A10DFD-76D2-4A90-B17C-F015C6241EF3}" type="presOf" srcId="{62960F75-3516-498A-B94C-CFCE300A38ED}" destId="{37C48783-36FA-427E-B064-832CD176B8D5}" srcOrd="0" destOrd="0" presId="urn:microsoft.com/office/officeart/2018/2/layout/IconCircleList"/>
    <dgm:cxn modelId="{6D652306-ABCA-4AA8-A85C-9A98BA1219B9}" type="presParOf" srcId="{743D42DD-065A-4A0E-B7BF-72BE364BF5A0}" destId="{EC976555-474B-4124-BD13-086C5A2BC20F}" srcOrd="0" destOrd="0" presId="urn:microsoft.com/office/officeart/2018/2/layout/IconCircleList"/>
    <dgm:cxn modelId="{3C1082F1-0473-4B67-88AF-2E9E1F4A09AF}" type="presParOf" srcId="{EC976555-474B-4124-BD13-086C5A2BC20F}" destId="{64EEE76D-E829-443E-99F9-5B51D9EC8578}" srcOrd="0" destOrd="0" presId="urn:microsoft.com/office/officeart/2018/2/layout/IconCircleList"/>
    <dgm:cxn modelId="{6C0D6C7E-3F71-460E-AB5E-1FFFB951E58B}" type="presParOf" srcId="{64EEE76D-E829-443E-99F9-5B51D9EC8578}" destId="{E0D8EEC9-3A51-4473-AE22-D8BC85980667}" srcOrd="0" destOrd="0" presId="urn:microsoft.com/office/officeart/2018/2/layout/IconCircleList"/>
    <dgm:cxn modelId="{BB27B40D-3C40-4B83-BC02-207529292494}" type="presParOf" srcId="{64EEE76D-E829-443E-99F9-5B51D9EC8578}" destId="{6E4EFC47-BA33-486F-9E3D-DDA55E2022FA}" srcOrd="1" destOrd="0" presId="urn:microsoft.com/office/officeart/2018/2/layout/IconCircleList"/>
    <dgm:cxn modelId="{5F584387-8849-4172-9296-9E6076B15B0B}" type="presParOf" srcId="{64EEE76D-E829-443E-99F9-5B51D9EC8578}" destId="{BE84CA74-09BD-4048-80B6-593FC6AE1AA9}" srcOrd="2" destOrd="0" presId="urn:microsoft.com/office/officeart/2018/2/layout/IconCircleList"/>
    <dgm:cxn modelId="{3D531FA8-0E76-4522-8066-97EC9C1EA249}" type="presParOf" srcId="{64EEE76D-E829-443E-99F9-5B51D9EC8578}" destId="{C23F312D-4C47-45A1-916F-7E986AC9328F}" srcOrd="3" destOrd="0" presId="urn:microsoft.com/office/officeart/2018/2/layout/IconCircleList"/>
    <dgm:cxn modelId="{57C710E5-9F1B-4621-BD31-013FCEF3FD53}" type="presParOf" srcId="{EC976555-474B-4124-BD13-086C5A2BC20F}" destId="{EF8272FD-FC74-4AC4-8AD1-A79964A9E2FC}" srcOrd="1" destOrd="0" presId="urn:microsoft.com/office/officeart/2018/2/layout/IconCircleList"/>
    <dgm:cxn modelId="{332FE2E3-6C9C-4451-AB78-311FEA0D5787}" type="presParOf" srcId="{EC976555-474B-4124-BD13-086C5A2BC20F}" destId="{9821A87D-D8C7-4F96-8A53-BF54B7EDAEA8}" srcOrd="2" destOrd="0" presId="urn:microsoft.com/office/officeart/2018/2/layout/IconCircleList"/>
    <dgm:cxn modelId="{FC592D12-6D9B-4532-B8D0-FC6001BCC5F6}" type="presParOf" srcId="{9821A87D-D8C7-4F96-8A53-BF54B7EDAEA8}" destId="{39F6ED2C-AEEF-43A4-ACA8-62391710301D}" srcOrd="0" destOrd="0" presId="urn:microsoft.com/office/officeart/2018/2/layout/IconCircleList"/>
    <dgm:cxn modelId="{ED70BB1D-035C-484D-A3B1-20C956B6053F}" type="presParOf" srcId="{9821A87D-D8C7-4F96-8A53-BF54B7EDAEA8}" destId="{72D15A5E-1AEA-42A1-8E1A-0E9BF04CD045}" srcOrd="1" destOrd="0" presId="urn:microsoft.com/office/officeart/2018/2/layout/IconCircleList"/>
    <dgm:cxn modelId="{20233745-F404-4D0B-825A-2A5DF14BB4A9}" type="presParOf" srcId="{9821A87D-D8C7-4F96-8A53-BF54B7EDAEA8}" destId="{25CD35DE-4C4E-4465-996C-7B4C50C5ADB0}" srcOrd="2" destOrd="0" presId="urn:microsoft.com/office/officeart/2018/2/layout/IconCircleList"/>
    <dgm:cxn modelId="{2A03DCF3-7FA4-454C-9E0E-51CE827F2741}" type="presParOf" srcId="{9821A87D-D8C7-4F96-8A53-BF54B7EDAEA8}" destId="{415E1931-AEBE-4F7A-BB58-28815A1A8485}" srcOrd="3" destOrd="0" presId="urn:microsoft.com/office/officeart/2018/2/layout/IconCircleList"/>
    <dgm:cxn modelId="{E4729FB1-7AFD-4B4A-9171-3968B345DF7A}" type="presParOf" srcId="{EC976555-474B-4124-BD13-086C5A2BC20F}" destId="{3FCCB30C-9BE8-4E14-A143-CE6E34D0C22E}" srcOrd="3" destOrd="0" presId="urn:microsoft.com/office/officeart/2018/2/layout/IconCircleList"/>
    <dgm:cxn modelId="{8189C08F-D449-4B07-A171-2CDCC7C43FD1}" type="presParOf" srcId="{EC976555-474B-4124-BD13-086C5A2BC20F}" destId="{31E631EF-CBC0-431E-84FE-ABE2D63403D0}" srcOrd="4" destOrd="0" presId="urn:microsoft.com/office/officeart/2018/2/layout/IconCircleList"/>
    <dgm:cxn modelId="{2857FADF-5319-4379-8CA0-D4398E11C355}" type="presParOf" srcId="{31E631EF-CBC0-431E-84FE-ABE2D63403D0}" destId="{FAAFA5D3-8AC3-447F-BC35-C22EFB8C7B66}" srcOrd="0" destOrd="0" presId="urn:microsoft.com/office/officeart/2018/2/layout/IconCircleList"/>
    <dgm:cxn modelId="{7701CA7E-1C7C-431B-9129-21F7CFC87201}" type="presParOf" srcId="{31E631EF-CBC0-431E-84FE-ABE2D63403D0}" destId="{19E0330D-477E-4379-941B-08082C6702EE}" srcOrd="1" destOrd="0" presId="urn:microsoft.com/office/officeart/2018/2/layout/IconCircleList"/>
    <dgm:cxn modelId="{0068ADC7-175E-44FD-B97C-8E5D6375818A}" type="presParOf" srcId="{31E631EF-CBC0-431E-84FE-ABE2D63403D0}" destId="{0A39140D-EE88-4AA6-8144-081CACD96AE4}" srcOrd="2" destOrd="0" presId="urn:microsoft.com/office/officeart/2018/2/layout/IconCircleList"/>
    <dgm:cxn modelId="{04FB3A66-BA07-47E2-8461-0F439D3A9F77}" type="presParOf" srcId="{31E631EF-CBC0-431E-84FE-ABE2D63403D0}" destId="{58F18F72-02BF-4436-8969-F156505F2524}" srcOrd="3" destOrd="0" presId="urn:microsoft.com/office/officeart/2018/2/layout/IconCircleList"/>
    <dgm:cxn modelId="{78998C27-3415-445C-94C8-1EBDCCA2DAC5}" type="presParOf" srcId="{EC976555-474B-4124-BD13-086C5A2BC20F}" destId="{37C48783-36FA-427E-B064-832CD176B8D5}" srcOrd="5" destOrd="0" presId="urn:microsoft.com/office/officeart/2018/2/layout/IconCircleList"/>
    <dgm:cxn modelId="{70CCB047-E81C-49C9-8C33-8F614F282457}" type="presParOf" srcId="{EC976555-474B-4124-BD13-086C5A2BC20F}" destId="{EA4C49CA-1B7E-4AF1-B00D-EF029B1162C8}" srcOrd="6" destOrd="0" presId="urn:microsoft.com/office/officeart/2018/2/layout/IconCircleList"/>
    <dgm:cxn modelId="{DA6DDCC5-E33C-4B4F-B985-031D471B8A9C}" type="presParOf" srcId="{EA4C49CA-1B7E-4AF1-B00D-EF029B1162C8}" destId="{1ACE9C2E-B699-4787-9C63-16CFF895EF6B}" srcOrd="0" destOrd="0" presId="urn:microsoft.com/office/officeart/2018/2/layout/IconCircleList"/>
    <dgm:cxn modelId="{3C34F92F-852B-4C3C-8BFC-126B314A8E55}" type="presParOf" srcId="{EA4C49CA-1B7E-4AF1-B00D-EF029B1162C8}" destId="{3EF14143-BE63-4ED5-ADE0-370A8EAA8D5B}" srcOrd="1" destOrd="0" presId="urn:microsoft.com/office/officeart/2018/2/layout/IconCircleList"/>
    <dgm:cxn modelId="{C802DAAE-5001-47F7-91A3-752C89097E59}" type="presParOf" srcId="{EA4C49CA-1B7E-4AF1-B00D-EF029B1162C8}" destId="{4E3AE7D6-C132-45C8-9517-C31E31D743C6}" srcOrd="2" destOrd="0" presId="urn:microsoft.com/office/officeart/2018/2/layout/IconCircleList"/>
    <dgm:cxn modelId="{A111378B-401D-4FBF-B5E1-BB5D75B0847A}" type="presParOf" srcId="{EA4C49CA-1B7E-4AF1-B00D-EF029B1162C8}" destId="{0A9682C6-5FB7-4B8E-B982-44BF934CE29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36450F-E960-4294-B4FF-896CA212FFE1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E18C47-7F42-4639-8A8A-9CB83CDC6BF2}">
      <dgm:prSet/>
      <dgm:spPr/>
      <dgm:t>
        <a:bodyPr/>
        <a:lstStyle/>
        <a:p>
          <a:r>
            <a:rPr lang="en-US" b="1"/>
            <a:t>This spring – mid to late April.</a:t>
          </a:r>
          <a:endParaRPr lang="en-US"/>
        </a:p>
      </dgm:t>
    </dgm:pt>
    <dgm:pt modelId="{BB21451D-FFED-49D9-B372-F8EFD2F9A666}" type="parTrans" cxnId="{7CF77A93-F1BA-4E07-B466-DA5724D78E2D}">
      <dgm:prSet/>
      <dgm:spPr/>
      <dgm:t>
        <a:bodyPr/>
        <a:lstStyle/>
        <a:p>
          <a:endParaRPr lang="en-US"/>
        </a:p>
      </dgm:t>
    </dgm:pt>
    <dgm:pt modelId="{694C1C37-1C15-4CFA-8F75-3D607E82E281}" type="sibTrans" cxnId="{7CF77A93-F1BA-4E07-B466-DA5724D78E2D}">
      <dgm:prSet/>
      <dgm:spPr/>
      <dgm:t>
        <a:bodyPr/>
        <a:lstStyle/>
        <a:p>
          <a:endParaRPr lang="en-US"/>
        </a:p>
      </dgm:t>
    </dgm:pt>
    <dgm:pt modelId="{71FE547E-72A8-47F6-B44E-813016306670}">
      <dgm:prSet/>
      <dgm:spPr/>
      <dgm:t>
        <a:bodyPr/>
        <a:lstStyle/>
        <a:p>
          <a:r>
            <a:rPr lang="en-US"/>
            <a:t>~$500 million nationally</a:t>
          </a:r>
        </a:p>
      </dgm:t>
    </dgm:pt>
    <dgm:pt modelId="{3C8433AF-DBD4-4F2F-B093-BBB67FAEA6B5}" type="parTrans" cxnId="{2C429244-BCF0-4BE0-899B-04F581C3F112}">
      <dgm:prSet/>
      <dgm:spPr/>
      <dgm:t>
        <a:bodyPr/>
        <a:lstStyle/>
        <a:p>
          <a:endParaRPr lang="en-US"/>
        </a:p>
      </dgm:t>
    </dgm:pt>
    <dgm:pt modelId="{BE2EB6B4-2DD5-4A10-94B1-B705C216AEC1}" type="sibTrans" cxnId="{2C429244-BCF0-4BE0-899B-04F581C3F112}">
      <dgm:prSet/>
      <dgm:spPr/>
      <dgm:t>
        <a:bodyPr/>
        <a:lstStyle/>
        <a:p>
          <a:endParaRPr lang="en-US"/>
        </a:p>
      </dgm:t>
    </dgm:pt>
    <dgm:pt modelId="{B94DF79D-2C26-4841-BF93-F17BA82C54FF}">
      <dgm:prSet/>
      <dgm:spPr/>
      <dgm:t>
        <a:bodyPr/>
        <a:lstStyle/>
        <a:p>
          <a:r>
            <a:rPr lang="en-US"/>
            <a:t>There will be a single NFO with:</a:t>
          </a:r>
        </a:p>
      </dgm:t>
    </dgm:pt>
    <dgm:pt modelId="{D9F8599B-F7AA-4466-885A-9B972C6CA987}" type="parTrans" cxnId="{522E51FF-69E1-4A66-9F8A-197145B668C3}">
      <dgm:prSet/>
      <dgm:spPr/>
      <dgm:t>
        <a:bodyPr/>
        <a:lstStyle/>
        <a:p>
          <a:endParaRPr lang="en-US"/>
        </a:p>
      </dgm:t>
    </dgm:pt>
    <dgm:pt modelId="{4A5079EC-E84B-40FA-A606-E1B274DF2E59}" type="sibTrans" cxnId="{522E51FF-69E1-4A66-9F8A-197145B668C3}">
      <dgm:prSet/>
      <dgm:spPr/>
      <dgm:t>
        <a:bodyPr/>
        <a:lstStyle/>
        <a:p>
          <a:endParaRPr lang="en-US"/>
        </a:p>
      </dgm:t>
    </dgm:pt>
    <dgm:pt modelId="{7E3CD05E-1EB3-4D17-969A-AF8F2E88DCAD}">
      <dgm:prSet/>
      <dgm:spPr/>
      <dgm:t>
        <a:bodyPr/>
        <a:lstStyle/>
        <a:p>
          <a:r>
            <a:rPr lang="en-US"/>
            <a:t>RCPP-Classic (“not a grant”)</a:t>
          </a:r>
        </a:p>
      </dgm:t>
    </dgm:pt>
    <dgm:pt modelId="{3F679BCA-2632-4BF5-BEFC-43E572F63113}" type="parTrans" cxnId="{F2F23260-4C5C-4AB0-9807-C767FA8F105E}">
      <dgm:prSet/>
      <dgm:spPr/>
      <dgm:t>
        <a:bodyPr/>
        <a:lstStyle/>
        <a:p>
          <a:endParaRPr lang="en-US"/>
        </a:p>
      </dgm:t>
    </dgm:pt>
    <dgm:pt modelId="{9B76B779-951B-4749-BE29-842C45ACEB49}" type="sibTrans" cxnId="{F2F23260-4C5C-4AB0-9807-C767FA8F105E}">
      <dgm:prSet/>
      <dgm:spPr/>
      <dgm:t>
        <a:bodyPr/>
        <a:lstStyle/>
        <a:p>
          <a:endParaRPr lang="en-US"/>
        </a:p>
      </dgm:t>
    </dgm:pt>
    <dgm:pt modelId="{98D1A03E-F08B-4C3F-A70C-3187C91DB5DE}">
      <dgm:prSet/>
      <dgm:spPr/>
      <dgm:t>
        <a:bodyPr/>
        <a:lstStyle/>
        <a:p>
          <a:r>
            <a:rPr lang="en-US"/>
            <a:t>AFA (“more like a grant”)</a:t>
          </a:r>
        </a:p>
      </dgm:t>
    </dgm:pt>
    <dgm:pt modelId="{296DE86A-1E1E-4EFC-8115-40968C14BF0C}" type="parTrans" cxnId="{8AA09101-0B4B-481D-A8C2-E0B4F133B52B}">
      <dgm:prSet/>
      <dgm:spPr/>
      <dgm:t>
        <a:bodyPr/>
        <a:lstStyle/>
        <a:p>
          <a:endParaRPr lang="en-US"/>
        </a:p>
      </dgm:t>
    </dgm:pt>
    <dgm:pt modelId="{0FCE28FA-B218-4B78-8041-A4978CCA6BD4}" type="sibTrans" cxnId="{8AA09101-0B4B-481D-A8C2-E0B4F133B52B}">
      <dgm:prSet/>
      <dgm:spPr/>
      <dgm:t>
        <a:bodyPr/>
        <a:lstStyle/>
        <a:p>
          <a:endParaRPr lang="en-US"/>
        </a:p>
      </dgm:t>
    </dgm:pt>
    <dgm:pt modelId="{D0ECD726-6B7C-4BDE-A39F-44BAC8AEBFB5}">
      <dgm:prSet/>
      <dgm:spPr/>
      <dgm:t>
        <a:bodyPr/>
        <a:lstStyle/>
        <a:p>
          <a:r>
            <a:rPr lang="en-US" dirty="0"/>
            <a:t>IRA (“grant/cooperative agreement?”)</a:t>
          </a:r>
        </a:p>
      </dgm:t>
    </dgm:pt>
    <dgm:pt modelId="{2F54EAD1-A8BE-4E64-BFB7-1F67CBA60B4D}" type="parTrans" cxnId="{5EEC29E6-9375-4D1D-95B1-DCFCE412E6FF}">
      <dgm:prSet/>
      <dgm:spPr/>
      <dgm:t>
        <a:bodyPr/>
        <a:lstStyle/>
        <a:p>
          <a:endParaRPr lang="en-US"/>
        </a:p>
      </dgm:t>
    </dgm:pt>
    <dgm:pt modelId="{CBF7D84C-447F-4FB6-9A73-117784895F03}" type="sibTrans" cxnId="{5EEC29E6-9375-4D1D-95B1-DCFCE412E6FF}">
      <dgm:prSet/>
      <dgm:spPr/>
      <dgm:t>
        <a:bodyPr/>
        <a:lstStyle/>
        <a:p>
          <a:endParaRPr lang="en-US"/>
        </a:p>
      </dgm:t>
    </dgm:pt>
    <dgm:pt modelId="{6B52BA6D-190E-4FA1-BBB4-4955A088263B}" type="pres">
      <dgm:prSet presAssocID="{5C36450F-E960-4294-B4FF-896CA212FFE1}" presName="linear" presStyleCnt="0">
        <dgm:presLayoutVars>
          <dgm:dir/>
          <dgm:animLvl val="lvl"/>
          <dgm:resizeHandles val="exact"/>
        </dgm:presLayoutVars>
      </dgm:prSet>
      <dgm:spPr/>
    </dgm:pt>
    <dgm:pt modelId="{0D26265B-13E8-48AC-8F79-FE289F5ADAD1}" type="pres">
      <dgm:prSet presAssocID="{92E18C47-7F42-4639-8A8A-9CB83CDC6BF2}" presName="parentLin" presStyleCnt="0"/>
      <dgm:spPr/>
    </dgm:pt>
    <dgm:pt modelId="{3756D850-1A11-4520-99F7-44C69DF4EBF9}" type="pres">
      <dgm:prSet presAssocID="{92E18C47-7F42-4639-8A8A-9CB83CDC6BF2}" presName="parentLeftMargin" presStyleLbl="node1" presStyleIdx="0" presStyleCnt="3"/>
      <dgm:spPr/>
    </dgm:pt>
    <dgm:pt modelId="{E6CAB6A4-5C9E-4DB0-9C23-FB2BAFBEB6FB}" type="pres">
      <dgm:prSet presAssocID="{92E18C47-7F42-4639-8A8A-9CB83CDC6BF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C3791C1-1506-4FCC-8987-E547B180A1FD}" type="pres">
      <dgm:prSet presAssocID="{92E18C47-7F42-4639-8A8A-9CB83CDC6BF2}" presName="negativeSpace" presStyleCnt="0"/>
      <dgm:spPr/>
    </dgm:pt>
    <dgm:pt modelId="{273518A1-A96D-46B3-80F1-26C29F4349B6}" type="pres">
      <dgm:prSet presAssocID="{92E18C47-7F42-4639-8A8A-9CB83CDC6BF2}" presName="childText" presStyleLbl="conFgAcc1" presStyleIdx="0" presStyleCnt="3">
        <dgm:presLayoutVars>
          <dgm:bulletEnabled val="1"/>
        </dgm:presLayoutVars>
      </dgm:prSet>
      <dgm:spPr/>
    </dgm:pt>
    <dgm:pt modelId="{0C1799A2-869B-42E3-8E1A-AEF2C8D3C4A3}" type="pres">
      <dgm:prSet presAssocID="{694C1C37-1C15-4CFA-8F75-3D607E82E281}" presName="spaceBetweenRectangles" presStyleCnt="0"/>
      <dgm:spPr/>
    </dgm:pt>
    <dgm:pt modelId="{5C9F80B0-FB89-4318-A93F-2169533BF5EA}" type="pres">
      <dgm:prSet presAssocID="{71FE547E-72A8-47F6-B44E-813016306670}" presName="parentLin" presStyleCnt="0"/>
      <dgm:spPr/>
    </dgm:pt>
    <dgm:pt modelId="{8ECE0082-7400-4D69-A8AC-1422DAB06588}" type="pres">
      <dgm:prSet presAssocID="{71FE547E-72A8-47F6-B44E-813016306670}" presName="parentLeftMargin" presStyleLbl="node1" presStyleIdx="0" presStyleCnt="3"/>
      <dgm:spPr/>
    </dgm:pt>
    <dgm:pt modelId="{F3A1F898-8E42-44B7-87C5-6080E22FF295}" type="pres">
      <dgm:prSet presAssocID="{71FE547E-72A8-47F6-B44E-81301630667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E39FCF8-0B61-4593-B19D-4AEA1E7305A3}" type="pres">
      <dgm:prSet presAssocID="{71FE547E-72A8-47F6-B44E-813016306670}" presName="negativeSpace" presStyleCnt="0"/>
      <dgm:spPr/>
    </dgm:pt>
    <dgm:pt modelId="{3A2101F3-973C-4ED5-8E24-6237D9FA0546}" type="pres">
      <dgm:prSet presAssocID="{71FE547E-72A8-47F6-B44E-813016306670}" presName="childText" presStyleLbl="conFgAcc1" presStyleIdx="1" presStyleCnt="3">
        <dgm:presLayoutVars>
          <dgm:bulletEnabled val="1"/>
        </dgm:presLayoutVars>
      </dgm:prSet>
      <dgm:spPr/>
    </dgm:pt>
    <dgm:pt modelId="{56E16CDF-F8FD-4DF0-A6C4-1426F3E0231B}" type="pres">
      <dgm:prSet presAssocID="{BE2EB6B4-2DD5-4A10-94B1-B705C216AEC1}" presName="spaceBetweenRectangles" presStyleCnt="0"/>
      <dgm:spPr/>
    </dgm:pt>
    <dgm:pt modelId="{4C736771-94CA-4B6E-B3AD-6C2208737345}" type="pres">
      <dgm:prSet presAssocID="{B94DF79D-2C26-4841-BF93-F17BA82C54FF}" presName="parentLin" presStyleCnt="0"/>
      <dgm:spPr/>
    </dgm:pt>
    <dgm:pt modelId="{FE0768FB-755A-4669-B5E9-258DDADABC3A}" type="pres">
      <dgm:prSet presAssocID="{B94DF79D-2C26-4841-BF93-F17BA82C54FF}" presName="parentLeftMargin" presStyleLbl="node1" presStyleIdx="1" presStyleCnt="3"/>
      <dgm:spPr/>
    </dgm:pt>
    <dgm:pt modelId="{BF6223D8-18E6-44DF-9A92-55A95BB4BAA9}" type="pres">
      <dgm:prSet presAssocID="{B94DF79D-2C26-4841-BF93-F17BA82C54F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3A47530-B172-4529-9D45-C625BB18C43A}" type="pres">
      <dgm:prSet presAssocID="{B94DF79D-2C26-4841-BF93-F17BA82C54FF}" presName="negativeSpace" presStyleCnt="0"/>
      <dgm:spPr/>
    </dgm:pt>
    <dgm:pt modelId="{F1BA8783-CC8B-408D-9005-92EE4C10AFB6}" type="pres">
      <dgm:prSet presAssocID="{B94DF79D-2C26-4841-BF93-F17BA82C54F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AA09101-0B4B-481D-A8C2-E0B4F133B52B}" srcId="{B94DF79D-2C26-4841-BF93-F17BA82C54FF}" destId="{98D1A03E-F08B-4C3F-A70C-3187C91DB5DE}" srcOrd="1" destOrd="0" parTransId="{296DE86A-1E1E-4EFC-8115-40968C14BF0C}" sibTransId="{0FCE28FA-B218-4B78-8041-A4978CCA6BD4}"/>
    <dgm:cxn modelId="{F2F23260-4C5C-4AB0-9807-C767FA8F105E}" srcId="{B94DF79D-2C26-4841-BF93-F17BA82C54FF}" destId="{7E3CD05E-1EB3-4D17-969A-AF8F2E88DCAD}" srcOrd="0" destOrd="0" parTransId="{3F679BCA-2632-4BF5-BEFC-43E572F63113}" sibTransId="{9B76B779-951B-4749-BE29-842C45ACEB49}"/>
    <dgm:cxn modelId="{B25B2441-2D70-4AE5-8135-4F3FEAD9B156}" type="presOf" srcId="{92E18C47-7F42-4639-8A8A-9CB83CDC6BF2}" destId="{3756D850-1A11-4520-99F7-44C69DF4EBF9}" srcOrd="0" destOrd="0" presId="urn:microsoft.com/office/officeart/2005/8/layout/list1"/>
    <dgm:cxn modelId="{2C429244-BCF0-4BE0-899B-04F581C3F112}" srcId="{5C36450F-E960-4294-B4FF-896CA212FFE1}" destId="{71FE547E-72A8-47F6-B44E-813016306670}" srcOrd="1" destOrd="0" parTransId="{3C8433AF-DBD4-4F2F-B093-BBB67FAEA6B5}" sibTransId="{BE2EB6B4-2DD5-4A10-94B1-B705C216AEC1}"/>
    <dgm:cxn modelId="{0ABE0D85-0F6D-41D9-AFA7-96F87BBABE74}" type="presOf" srcId="{71FE547E-72A8-47F6-B44E-813016306670}" destId="{F3A1F898-8E42-44B7-87C5-6080E22FF295}" srcOrd="1" destOrd="0" presId="urn:microsoft.com/office/officeart/2005/8/layout/list1"/>
    <dgm:cxn modelId="{06063E93-5348-4C4F-9A34-6612C4637064}" type="presOf" srcId="{B94DF79D-2C26-4841-BF93-F17BA82C54FF}" destId="{BF6223D8-18E6-44DF-9A92-55A95BB4BAA9}" srcOrd="1" destOrd="0" presId="urn:microsoft.com/office/officeart/2005/8/layout/list1"/>
    <dgm:cxn modelId="{7CF77A93-F1BA-4E07-B466-DA5724D78E2D}" srcId="{5C36450F-E960-4294-B4FF-896CA212FFE1}" destId="{92E18C47-7F42-4639-8A8A-9CB83CDC6BF2}" srcOrd="0" destOrd="0" parTransId="{BB21451D-FFED-49D9-B372-F8EFD2F9A666}" sibTransId="{694C1C37-1C15-4CFA-8F75-3D607E82E281}"/>
    <dgm:cxn modelId="{96B93CB6-8F85-43C7-A638-3299C272832A}" type="presOf" srcId="{7E3CD05E-1EB3-4D17-969A-AF8F2E88DCAD}" destId="{F1BA8783-CC8B-408D-9005-92EE4C10AFB6}" srcOrd="0" destOrd="0" presId="urn:microsoft.com/office/officeart/2005/8/layout/list1"/>
    <dgm:cxn modelId="{1F3DC6C1-0BC2-4D0B-9E71-ABBDEF4344DF}" type="presOf" srcId="{5C36450F-E960-4294-B4FF-896CA212FFE1}" destId="{6B52BA6D-190E-4FA1-BBB4-4955A088263B}" srcOrd="0" destOrd="0" presId="urn:microsoft.com/office/officeart/2005/8/layout/list1"/>
    <dgm:cxn modelId="{B6E79DC6-881D-4B83-B452-A00915F56EB4}" type="presOf" srcId="{92E18C47-7F42-4639-8A8A-9CB83CDC6BF2}" destId="{E6CAB6A4-5C9E-4DB0-9C23-FB2BAFBEB6FB}" srcOrd="1" destOrd="0" presId="urn:microsoft.com/office/officeart/2005/8/layout/list1"/>
    <dgm:cxn modelId="{745794CA-E422-42CA-8A76-6E7FF70755C6}" type="presOf" srcId="{B94DF79D-2C26-4841-BF93-F17BA82C54FF}" destId="{FE0768FB-755A-4669-B5E9-258DDADABC3A}" srcOrd="0" destOrd="0" presId="urn:microsoft.com/office/officeart/2005/8/layout/list1"/>
    <dgm:cxn modelId="{E6C7DBDC-65E8-435E-9358-83293A6CF7C0}" type="presOf" srcId="{71FE547E-72A8-47F6-B44E-813016306670}" destId="{8ECE0082-7400-4D69-A8AC-1422DAB06588}" srcOrd="0" destOrd="0" presId="urn:microsoft.com/office/officeart/2005/8/layout/list1"/>
    <dgm:cxn modelId="{5EEC29E6-9375-4D1D-95B1-DCFCE412E6FF}" srcId="{B94DF79D-2C26-4841-BF93-F17BA82C54FF}" destId="{D0ECD726-6B7C-4BDE-A39F-44BAC8AEBFB5}" srcOrd="2" destOrd="0" parTransId="{2F54EAD1-A8BE-4E64-BFB7-1F67CBA60B4D}" sibTransId="{CBF7D84C-447F-4FB6-9A73-117784895F03}"/>
    <dgm:cxn modelId="{8DA2AAEC-96CD-4552-B256-892653BF4476}" type="presOf" srcId="{D0ECD726-6B7C-4BDE-A39F-44BAC8AEBFB5}" destId="{F1BA8783-CC8B-408D-9005-92EE4C10AFB6}" srcOrd="0" destOrd="2" presId="urn:microsoft.com/office/officeart/2005/8/layout/list1"/>
    <dgm:cxn modelId="{C43A20F0-E631-45CF-ACC8-22AF75834DC9}" type="presOf" srcId="{98D1A03E-F08B-4C3F-A70C-3187C91DB5DE}" destId="{F1BA8783-CC8B-408D-9005-92EE4C10AFB6}" srcOrd="0" destOrd="1" presId="urn:microsoft.com/office/officeart/2005/8/layout/list1"/>
    <dgm:cxn modelId="{522E51FF-69E1-4A66-9F8A-197145B668C3}" srcId="{5C36450F-E960-4294-B4FF-896CA212FFE1}" destId="{B94DF79D-2C26-4841-BF93-F17BA82C54FF}" srcOrd="2" destOrd="0" parTransId="{D9F8599B-F7AA-4466-885A-9B972C6CA987}" sibTransId="{4A5079EC-E84B-40FA-A606-E1B274DF2E59}"/>
    <dgm:cxn modelId="{F39ACD71-2BB3-4288-97FD-064237533950}" type="presParOf" srcId="{6B52BA6D-190E-4FA1-BBB4-4955A088263B}" destId="{0D26265B-13E8-48AC-8F79-FE289F5ADAD1}" srcOrd="0" destOrd="0" presId="urn:microsoft.com/office/officeart/2005/8/layout/list1"/>
    <dgm:cxn modelId="{EAE8C48E-9ABE-4319-B9F8-6E5C3D9D91DE}" type="presParOf" srcId="{0D26265B-13E8-48AC-8F79-FE289F5ADAD1}" destId="{3756D850-1A11-4520-99F7-44C69DF4EBF9}" srcOrd="0" destOrd="0" presId="urn:microsoft.com/office/officeart/2005/8/layout/list1"/>
    <dgm:cxn modelId="{E5B18DE3-CCEF-4CB2-A457-F943D813B7D8}" type="presParOf" srcId="{0D26265B-13E8-48AC-8F79-FE289F5ADAD1}" destId="{E6CAB6A4-5C9E-4DB0-9C23-FB2BAFBEB6FB}" srcOrd="1" destOrd="0" presId="urn:microsoft.com/office/officeart/2005/8/layout/list1"/>
    <dgm:cxn modelId="{00CC2BD1-4B70-4E62-97FC-36EFA41EFE38}" type="presParOf" srcId="{6B52BA6D-190E-4FA1-BBB4-4955A088263B}" destId="{9C3791C1-1506-4FCC-8987-E547B180A1FD}" srcOrd="1" destOrd="0" presId="urn:microsoft.com/office/officeart/2005/8/layout/list1"/>
    <dgm:cxn modelId="{99B88B64-39C6-4FCE-A7AC-46EFB564A27C}" type="presParOf" srcId="{6B52BA6D-190E-4FA1-BBB4-4955A088263B}" destId="{273518A1-A96D-46B3-80F1-26C29F4349B6}" srcOrd="2" destOrd="0" presId="urn:microsoft.com/office/officeart/2005/8/layout/list1"/>
    <dgm:cxn modelId="{2DEDD9F7-E124-4708-BA20-8DC429C5E6F8}" type="presParOf" srcId="{6B52BA6D-190E-4FA1-BBB4-4955A088263B}" destId="{0C1799A2-869B-42E3-8E1A-AEF2C8D3C4A3}" srcOrd="3" destOrd="0" presId="urn:microsoft.com/office/officeart/2005/8/layout/list1"/>
    <dgm:cxn modelId="{63C978CD-CDC1-4B37-BE2B-5E0426DBF196}" type="presParOf" srcId="{6B52BA6D-190E-4FA1-BBB4-4955A088263B}" destId="{5C9F80B0-FB89-4318-A93F-2169533BF5EA}" srcOrd="4" destOrd="0" presId="urn:microsoft.com/office/officeart/2005/8/layout/list1"/>
    <dgm:cxn modelId="{6A92AEDC-321E-4F98-82F3-E32BF529308D}" type="presParOf" srcId="{5C9F80B0-FB89-4318-A93F-2169533BF5EA}" destId="{8ECE0082-7400-4D69-A8AC-1422DAB06588}" srcOrd="0" destOrd="0" presId="urn:microsoft.com/office/officeart/2005/8/layout/list1"/>
    <dgm:cxn modelId="{9C5B7E82-9334-4978-9BAB-DC252E61ADF5}" type="presParOf" srcId="{5C9F80B0-FB89-4318-A93F-2169533BF5EA}" destId="{F3A1F898-8E42-44B7-87C5-6080E22FF295}" srcOrd="1" destOrd="0" presId="urn:microsoft.com/office/officeart/2005/8/layout/list1"/>
    <dgm:cxn modelId="{B4887EB0-9B3E-4F55-A25A-4252BF5A5146}" type="presParOf" srcId="{6B52BA6D-190E-4FA1-BBB4-4955A088263B}" destId="{5E39FCF8-0B61-4593-B19D-4AEA1E7305A3}" srcOrd="5" destOrd="0" presId="urn:microsoft.com/office/officeart/2005/8/layout/list1"/>
    <dgm:cxn modelId="{5A142494-A0C0-4A44-9933-C9C2BA81EEE0}" type="presParOf" srcId="{6B52BA6D-190E-4FA1-BBB4-4955A088263B}" destId="{3A2101F3-973C-4ED5-8E24-6237D9FA0546}" srcOrd="6" destOrd="0" presId="urn:microsoft.com/office/officeart/2005/8/layout/list1"/>
    <dgm:cxn modelId="{A3CAA86A-EF50-42C2-A64F-A4FCFFFF08CA}" type="presParOf" srcId="{6B52BA6D-190E-4FA1-BBB4-4955A088263B}" destId="{56E16CDF-F8FD-4DF0-A6C4-1426F3E0231B}" srcOrd="7" destOrd="0" presId="urn:microsoft.com/office/officeart/2005/8/layout/list1"/>
    <dgm:cxn modelId="{90B06082-FB16-44D8-AD47-3EDBAF365201}" type="presParOf" srcId="{6B52BA6D-190E-4FA1-BBB4-4955A088263B}" destId="{4C736771-94CA-4B6E-B3AD-6C2208737345}" srcOrd="8" destOrd="0" presId="urn:microsoft.com/office/officeart/2005/8/layout/list1"/>
    <dgm:cxn modelId="{E670E1E3-D486-447A-99EC-A6BA2BF34CC2}" type="presParOf" srcId="{4C736771-94CA-4B6E-B3AD-6C2208737345}" destId="{FE0768FB-755A-4669-B5E9-258DDADABC3A}" srcOrd="0" destOrd="0" presId="urn:microsoft.com/office/officeart/2005/8/layout/list1"/>
    <dgm:cxn modelId="{732704C7-BE6E-4732-9715-F0C4DA48851A}" type="presParOf" srcId="{4C736771-94CA-4B6E-B3AD-6C2208737345}" destId="{BF6223D8-18E6-44DF-9A92-55A95BB4BAA9}" srcOrd="1" destOrd="0" presId="urn:microsoft.com/office/officeart/2005/8/layout/list1"/>
    <dgm:cxn modelId="{60992881-7F4E-4AC2-ADB4-D7C38A69150F}" type="presParOf" srcId="{6B52BA6D-190E-4FA1-BBB4-4955A088263B}" destId="{E3A47530-B172-4529-9D45-C625BB18C43A}" srcOrd="9" destOrd="0" presId="urn:microsoft.com/office/officeart/2005/8/layout/list1"/>
    <dgm:cxn modelId="{F42D31C6-3579-468D-8861-59D6EC6F453F}" type="presParOf" srcId="{6B52BA6D-190E-4FA1-BBB4-4955A088263B}" destId="{F1BA8783-CC8B-408D-9005-92EE4C10AFB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E89C2-20C3-4C28-8A79-E00321E318A9}">
      <dsp:nvSpPr>
        <dsp:cNvPr id="0" name=""/>
        <dsp:cNvSpPr/>
      </dsp:nvSpPr>
      <dsp:spPr>
        <a:xfrm>
          <a:off x="0" y="2659"/>
          <a:ext cx="7886700" cy="124348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5561C-99FD-41C2-9D23-4CBF50F73DC4}">
      <dsp:nvSpPr>
        <dsp:cNvPr id="0" name=""/>
        <dsp:cNvSpPr/>
      </dsp:nvSpPr>
      <dsp:spPr>
        <a:xfrm>
          <a:off x="376154" y="282443"/>
          <a:ext cx="683918" cy="6839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95F52-67C9-472B-B0CE-2D552EA6E806}">
      <dsp:nvSpPr>
        <dsp:cNvPr id="0" name=""/>
        <dsp:cNvSpPr/>
      </dsp:nvSpPr>
      <dsp:spPr>
        <a:xfrm>
          <a:off x="1436227" y="2659"/>
          <a:ext cx="6449068" cy="1243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602" tIns="131602" rIns="131602" bIns="131602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 Oregon, We have a portfolio of projects that are making an impact at landscape &amp; watershed scales.</a:t>
          </a:r>
        </a:p>
      </dsp:txBody>
      <dsp:txXfrm>
        <a:off x="1436227" y="2659"/>
        <a:ext cx="6449068" cy="1243487"/>
      </dsp:txXfrm>
    </dsp:sp>
    <dsp:sp modelId="{BC535AEA-116C-4B14-89C7-AA0D47D0339A}">
      <dsp:nvSpPr>
        <dsp:cNvPr id="0" name=""/>
        <dsp:cNvSpPr/>
      </dsp:nvSpPr>
      <dsp:spPr>
        <a:xfrm>
          <a:off x="0" y="1557018"/>
          <a:ext cx="7886700" cy="1243487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D9EDD3-3591-4F73-ABBF-BBF6532160E7}">
      <dsp:nvSpPr>
        <dsp:cNvPr id="0" name=""/>
        <dsp:cNvSpPr/>
      </dsp:nvSpPr>
      <dsp:spPr>
        <a:xfrm>
          <a:off x="376154" y="1836802"/>
          <a:ext cx="683918" cy="6839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1EE35-11F2-4D30-AEBC-D53C29A12EC0}">
      <dsp:nvSpPr>
        <dsp:cNvPr id="0" name=""/>
        <dsp:cNvSpPr/>
      </dsp:nvSpPr>
      <dsp:spPr>
        <a:xfrm>
          <a:off x="1436227" y="1557018"/>
          <a:ext cx="3549015" cy="1243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602" tIns="131602" rIns="131602" bIns="131602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RCPP </a:t>
          </a:r>
          <a:r>
            <a:rPr lang="en-US" sz="2300" kern="1200" dirty="0">
              <a:latin typeface="Calibri Light" panose="020F0302020204030204"/>
            </a:rPr>
            <a:t>2015-2023</a:t>
          </a:r>
          <a:endParaRPr lang="en-US" sz="2300" kern="1200" dirty="0"/>
        </a:p>
      </dsp:txBody>
      <dsp:txXfrm>
        <a:off x="1436227" y="1557018"/>
        <a:ext cx="3549015" cy="1243487"/>
      </dsp:txXfrm>
    </dsp:sp>
    <dsp:sp modelId="{5EB9C814-1BD0-421C-B2F1-03D4C315F0B8}">
      <dsp:nvSpPr>
        <dsp:cNvPr id="0" name=""/>
        <dsp:cNvSpPr/>
      </dsp:nvSpPr>
      <dsp:spPr>
        <a:xfrm>
          <a:off x="4985242" y="1557018"/>
          <a:ext cx="2900053" cy="1243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602" tIns="131602" rIns="131602" bIns="131602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37 Projects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$103 million in NRCS funding allocated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~$154 million in partner contributed funds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= &gt; $250 million invested in strategic conservation</a:t>
          </a:r>
        </a:p>
      </dsp:txBody>
      <dsp:txXfrm>
        <a:off x="4985242" y="1557018"/>
        <a:ext cx="2900053" cy="1243487"/>
      </dsp:txXfrm>
    </dsp:sp>
    <dsp:sp modelId="{5B6BC000-855D-4DB5-90A8-C7DF154701E8}">
      <dsp:nvSpPr>
        <dsp:cNvPr id="0" name=""/>
        <dsp:cNvSpPr/>
      </dsp:nvSpPr>
      <dsp:spPr>
        <a:xfrm>
          <a:off x="0" y="3111377"/>
          <a:ext cx="7886700" cy="1243487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B1FE4-EC30-4BB4-9535-8CCFDCC02759}">
      <dsp:nvSpPr>
        <dsp:cNvPr id="0" name=""/>
        <dsp:cNvSpPr/>
      </dsp:nvSpPr>
      <dsp:spPr>
        <a:xfrm>
          <a:off x="376154" y="3391162"/>
          <a:ext cx="683918" cy="6839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AB88F-37E9-43E0-990B-83425683E9F3}">
      <dsp:nvSpPr>
        <dsp:cNvPr id="0" name=""/>
        <dsp:cNvSpPr/>
      </dsp:nvSpPr>
      <dsp:spPr>
        <a:xfrm>
          <a:off x="1436227" y="3111377"/>
          <a:ext cx="3549015" cy="1243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602" tIns="131602" rIns="131602" bIns="131602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Current 2023 RCPP</a:t>
          </a:r>
        </a:p>
      </dsp:txBody>
      <dsp:txXfrm>
        <a:off x="1436227" y="3111377"/>
        <a:ext cx="3549015" cy="1243487"/>
      </dsp:txXfrm>
    </dsp:sp>
    <dsp:sp modelId="{E9D858D4-FD40-4320-8F78-F23C8DB93FF4}">
      <dsp:nvSpPr>
        <dsp:cNvPr id="0" name=""/>
        <dsp:cNvSpPr/>
      </dsp:nvSpPr>
      <dsp:spPr>
        <a:xfrm>
          <a:off x="4985242" y="3111377"/>
          <a:ext cx="2900053" cy="1243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602" tIns="131602" rIns="131602" bIns="131602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24 Projects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$</a:t>
          </a:r>
          <a:r>
            <a:rPr lang="en-US" sz="1100" b="1" kern="1200" dirty="0">
              <a:latin typeface="Calibri Light" panose="020F0302020204030204"/>
            </a:rPr>
            <a:t>62</a:t>
          </a:r>
          <a:r>
            <a:rPr lang="en-US" sz="1100" b="1" kern="1200" dirty="0"/>
            <a:t> million in NRCS funding, $103 million partner contributions</a:t>
          </a:r>
          <a:endParaRPr lang="en-US" sz="1100" kern="1200" dirty="0"/>
        </a:p>
      </dsp:txBody>
      <dsp:txXfrm>
        <a:off x="4985242" y="3111377"/>
        <a:ext cx="2900053" cy="12434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8EEC9-3A51-4473-AE22-D8BC85980667}">
      <dsp:nvSpPr>
        <dsp:cNvPr id="0" name=""/>
        <dsp:cNvSpPr/>
      </dsp:nvSpPr>
      <dsp:spPr>
        <a:xfrm>
          <a:off x="18535" y="659889"/>
          <a:ext cx="1080124" cy="10801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EFC47-BA33-486F-9E3D-DDA55E2022FA}">
      <dsp:nvSpPr>
        <dsp:cNvPr id="0" name=""/>
        <dsp:cNvSpPr/>
      </dsp:nvSpPr>
      <dsp:spPr>
        <a:xfrm>
          <a:off x="245361" y="886715"/>
          <a:ext cx="626472" cy="6264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F312D-4C47-45A1-916F-7E986AC9328F}">
      <dsp:nvSpPr>
        <dsp:cNvPr id="0" name=""/>
        <dsp:cNvSpPr/>
      </dsp:nvSpPr>
      <dsp:spPr>
        <a:xfrm>
          <a:off x="1330115" y="659889"/>
          <a:ext cx="2546008" cy="1080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4 New Farm Bill 2018 RCPPs</a:t>
          </a:r>
        </a:p>
      </dsp:txBody>
      <dsp:txXfrm>
        <a:off x="1330115" y="659889"/>
        <a:ext cx="2546008" cy="1080124"/>
      </dsp:txXfrm>
    </dsp:sp>
    <dsp:sp modelId="{39F6ED2C-AEEF-43A4-ACA8-62391710301D}">
      <dsp:nvSpPr>
        <dsp:cNvPr id="0" name=""/>
        <dsp:cNvSpPr/>
      </dsp:nvSpPr>
      <dsp:spPr>
        <a:xfrm>
          <a:off x="4319746" y="659889"/>
          <a:ext cx="1080124" cy="108012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15A5E-1AEA-42A1-8E1A-0E9BF04CD045}">
      <dsp:nvSpPr>
        <dsp:cNvPr id="0" name=""/>
        <dsp:cNvSpPr/>
      </dsp:nvSpPr>
      <dsp:spPr>
        <a:xfrm>
          <a:off x="4546573" y="886715"/>
          <a:ext cx="626472" cy="6264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5E1931-AEBE-4F7A-BB58-28815A1A8485}">
      <dsp:nvSpPr>
        <dsp:cNvPr id="0" name=""/>
        <dsp:cNvSpPr/>
      </dsp:nvSpPr>
      <dsp:spPr>
        <a:xfrm>
          <a:off x="5631327" y="659889"/>
          <a:ext cx="2546008" cy="1080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 Renewals</a:t>
          </a:r>
        </a:p>
      </dsp:txBody>
      <dsp:txXfrm>
        <a:off x="5631327" y="659889"/>
        <a:ext cx="2546008" cy="1080124"/>
      </dsp:txXfrm>
    </dsp:sp>
    <dsp:sp modelId="{FAAFA5D3-8AC3-447F-BC35-C22EFB8C7B66}">
      <dsp:nvSpPr>
        <dsp:cNvPr id="0" name=""/>
        <dsp:cNvSpPr/>
      </dsp:nvSpPr>
      <dsp:spPr>
        <a:xfrm>
          <a:off x="18535" y="2452790"/>
          <a:ext cx="1080124" cy="108012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0330D-477E-4379-941B-08082C6702EE}">
      <dsp:nvSpPr>
        <dsp:cNvPr id="0" name=""/>
        <dsp:cNvSpPr/>
      </dsp:nvSpPr>
      <dsp:spPr>
        <a:xfrm>
          <a:off x="245361" y="2679617"/>
          <a:ext cx="626472" cy="6264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F18F72-02BF-4436-8969-F156505F2524}">
      <dsp:nvSpPr>
        <dsp:cNvPr id="0" name=""/>
        <dsp:cNvSpPr/>
      </dsp:nvSpPr>
      <dsp:spPr>
        <a:xfrm>
          <a:off x="1330115" y="2452790"/>
          <a:ext cx="2546008" cy="1080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76 Contracts across 8 RCPPs</a:t>
          </a:r>
        </a:p>
      </dsp:txBody>
      <dsp:txXfrm>
        <a:off x="1330115" y="2452790"/>
        <a:ext cx="2546008" cy="1080124"/>
      </dsp:txXfrm>
    </dsp:sp>
    <dsp:sp modelId="{1ACE9C2E-B699-4787-9C63-16CFF895EF6B}">
      <dsp:nvSpPr>
        <dsp:cNvPr id="0" name=""/>
        <dsp:cNvSpPr/>
      </dsp:nvSpPr>
      <dsp:spPr>
        <a:xfrm>
          <a:off x="4319746" y="2452790"/>
          <a:ext cx="1080124" cy="108012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F14143-BE63-4ED5-ADE0-370A8EAA8D5B}">
      <dsp:nvSpPr>
        <dsp:cNvPr id="0" name=""/>
        <dsp:cNvSpPr/>
      </dsp:nvSpPr>
      <dsp:spPr>
        <a:xfrm>
          <a:off x="4546573" y="2679617"/>
          <a:ext cx="626472" cy="62647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9682C6-5FB7-4B8E-B982-44BF934CE299}">
      <dsp:nvSpPr>
        <dsp:cNvPr id="0" name=""/>
        <dsp:cNvSpPr/>
      </dsp:nvSpPr>
      <dsp:spPr>
        <a:xfrm>
          <a:off x="5631327" y="2452790"/>
          <a:ext cx="2546008" cy="1080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$4 million in obligated landowner contracts</a:t>
          </a:r>
        </a:p>
      </dsp:txBody>
      <dsp:txXfrm>
        <a:off x="5631327" y="2452790"/>
        <a:ext cx="2546008" cy="10801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518A1-A96D-46B3-80F1-26C29F4349B6}">
      <dsp:nvSpPr>
        <dsp:cNvPr id="0" name=""/>
        <dsp:cNvSpPr/>
      </dsp:nvSpPr>
      <dsp:spPr>
        <a:xfrm>
          <a:off x="0" y="1508551"/>
          <a:ext cx="494151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AB6A4-5C9E-4DB0-9C23-FB2BAFBEB6FB}">
      <dsp:nvSpPr>
        <dsp:cNvPr id="0" name=""/>
        <dsp:cNvSpPr/>
      </dsp:nvSpPr>
      <dsp:spPr>
        <a:xfrm>
          <a:off x="247075" y="1228111"/>
          <a:ext cx="3459063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744" tIns="0" rIns="13074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This spring – mid to late April.</a:t>
          </a:r>
          <a:endParaRPr lang="en-US" sz="1900" kern="1200"/>
        </a:p>
      </dsp:txBody>
      <dsp:txXfrm>
        <a:off x="274455" y="1255491"/>
        <a:ext cx="3404303" cy="506120"/>
      </dsp:txXfrm>
    </dsp:sp>
    <dsp:sp modelId="{3A2101F3-973C-4ED5-8E24-6237D9FA0546}">
      <dsp:nvSpPr>
        <dsp:cNvPr id="0" name=""/>
        <dsp:cNvSpPr/>
      </dsp:nvSpPr>
      <dsp:spPr>
        <a:xfrm>
          <a:off x="0" y="2370391"/>
          <a:ext cx="4941519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1F898-8E42-44B7-87C5-6080E22FF295}">
      <dsp:nvSpPr>
        <dsp:cNvPr id="0" name=""/>
        <dsp:cNvSpPr/>
      </dsp:nvSpPr>
      <dsp:spPr>
        <a:xfrm>
          <a:off x="247075" y="2089951"/>
          <a:ext cx="3459063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744" tIns="0" rIns="13074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~$500 million nationally</a:t>
          </a:r>
        </a:p>
      </dsp:txBody>
      <dsp:txXfrm>
        <a:off x="274455" y="2117331"/>
        <a:ext cx="3404303" cy="506120"/>
      </dsp:txXfrm>
    </dsp:sp>
    <dsp:sp modelId="{F1BA8783-CC8B-408D-9005-92EE4C10AFB6}">
      <dsp:nvSpPr>
        <dsp:cNvPr id="0" name=""/>
        <dsp:cNvSpPr/>
      </dsp:nvSpPr>
      <dsp:spPr>
        <a:xfrm>
          <a:off x="0" y="3232231"/>
          <a:ext cx="4941519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3517" tIns="395732" rIns="383517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RCPP-Classic (“not a grant”)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AFA (“more like a grant”)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IRA (“grant/cooperative agreement?”)</a:t>
          </a:r>
        </a:p>
      </dsp:txBody>
      <dsp:txXfrm>
        <a:off x="0" y="3232231"/>
        <a:ext cx="4941519" cy="1436400"/>
      </dsp:txXfrm>
    </dsp:sp>
    <dsp:sp modelId="{BF6223D8-18E6-44DF-9A92-55A95BB4BAA9}">
      <dsp:nvSpPr>
        <dsp:cNvPr id="0" name=""/>
        <dsp:cNvSpPr/>
      </dsp:nvSpPr>
      <dsp:spPr>
        <a:xfrm>
          <a:off x="247075" y="2951791"/>
          <a:ext cx="3459063" cy="560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744" tIns="0" rIns="130744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There will be a single NFO with:</a:t>
          </a:r>
        </a:p>
      </dsp:txBody>
      <dsp:txXfrm>
        <a:off x="274455" y="2979171"/>
        <a:ext cx="3404303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7946" cy="464345"/>
          </a:xfrm>
          <a:prstGeom prst="rect">
            <a:avLst/>
          </a:prstGeom>
        </p:spPr>
        <p:txBody>
          <a:bodyPr vert="horz" lIns="91234" tIns="45618" rIns="91234" bIns="456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71" y="1"/>
            <a:ext cx="3037946" cy="464345"/>
          </a:xfrm>
          <a:prstGeom prst="rect">
            <a:avLst/>
          </a:prstGeom>
        </p:spPr>
        <p:txBody>
          <a:bodyPr vert="horz" lIns="91234" tIns="45618" rIns="91234" bIns="45618" rtlCol="0"/>
          <a:lstStyle>
            <a:lvl1pPr algn="r">
              <a:defRPr sz="1200"/>
            </a:lvl1pPr>
          </a:lstStyle>
          <a:p>
            <a:fld id="{78C4DF41-FEC9-4C5A-B205-00B6CD8837E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0473"/>
            <a:ext cx="3037946" cy="464345"/>
          </a:xfrm>
          <a:prstGeom prst="rect">
            <a:avLst/>
          </a:prstGeom>
        </p:spPr>
        <p:txBody>
          <a:bodyPr vert="horz" lIns="91234" tIns="45618" rIns="91234" bIns="456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71" y="8830473"/>
            <a:ext cx="3037946" cy="464345"/>
          </a:xfrm>
          <a:prstGeom prst="rect">
            <a:avLst/>
          </a:prstGeom>
        </p:spPr>
        <p:txBody>
          <a:bodyPr vert="horz" lIns="91234" tIns="45618" rIns="91234" bIns="45618" rtlCol="0" anchor="b"/>
          <a:lstStyle>
            <a:lvl1pPr algn="r">
              <a:defRPr sz="1200"/>
            </a:lvl1pPr>
          </a:lstStyle>
          <a:p>
            <a:fld id="{F36FDFB4-7C01-495B-BB36-1E40F61ED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007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49" tIns="46576" rIns="93149" bIns="465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49" tIns="46576" rIns="93149" bIns="46576" rtlCol="0"/>
          <a:lstStyle>
            <a:lvl1pPr algn="r">
              <a:defRPr sz="1200"/>
            </a:lvl1pPr>
          </a:lstStyle>
          <a:p>
            <a:fld id="{9320789F-24BA-4021-B029-5175AF167518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9" tIns="46576" rIns="93149" bIns="465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49" tIns="46576" rIns="93149" bIns="465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49" tIns="46576" rIns="93149" bIns="465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49" tIns="46576" rIns="93149" bIns="46576" rtlCol="0" anchor="b"/>
          <a:lstStyle>
            <a:lvl1pPr algn="r">
              <a:defRPr sz="1200"/>
            </a:lvl1pPr>
          </a:lstStyle>
          <a:p>
            <a:fld id="{D0CB9764-647B-4A0B-9CA5-C3B229C1C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239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lnSpc>
        <a:spcPct val="114000"/>
      </a:lnSpc>
      <a:spcBef>
        <a:spcPts val="600"/>
      </a:spcBef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lnSpc>
        <a:spcPct val="114000"/>
      </a:lnSpc>
      <a:spcBef>
        <a:spcPts val="600"/>
      </a:spcBef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lnSpc>
        <a:spcPct val="114000"/>
      </a:lnSpc>
      <a:spcBef>
        <a:spcPts val="600"/>
      </a:spcBef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lnSpc>
        <a:spcPct val="114000"/>
      </a:lnSpc>
      <a:spcBef>
        <a:spcPts val="600"/>
      </a:spcBef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lnSpc>
        <a:spcPct val="114000"/>
      </a:lnSpc>
      <a:spcBef>
        <a:spcPts val="600"/>
      </a:spcBef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5BCC7-756D-48CF-82EF-0B160E411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041400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88B57C-C831-4A6F-B3FA-16CCE16A0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EDDA-B212-4D98-A6DB-ED2E2CE68E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DD720-A51A-4CF6-A27D-6A62049D5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133EE-C950-43FE-A620-43A68A531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9FC9244-15B3-8F40-A6D8-795DD2FF1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01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509FE-4B96-484D-A09B-3A518D83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A16834-1212-4C76-8D9A-4ABB07447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909F2-25B2-4137-B4A4-285B72E9FE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C788C-BA95-48B0-874E-84775C4C4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BB699-D1C7-4A45-80E4-6DD64480E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9FC9244-15B3-8F40-A6D8-795DD2FF1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3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C0C451-FBD6-4331-BA9A-B2813F5DA3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5BEAA-ACCB-4D31-B903-359D1707D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3B664-0A93-43CE-9F6C-670A043AD7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7B36A-6DED-40EB-B848-AFFD19EC1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CCC53-8B5C-4F52-A35C-089D81C24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9FC9244-15B3-8F40-A6D8-795DD2FF1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90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15" y="635000"/>
            <a:ext cx="8757137" cy="8069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815" y="1600200"/>
            <a:ext cx="7631724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8059616" y="1609726"/>
            <a:ext cx="949203" cy="3792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661" y="62674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C9244-15B3-8F40-A6D8-795DD2FF1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7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3907F-4E11-4D6A-A71A-13E3AD3D3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61AF6-6CF3-4B9E-8751-66517F222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64E4E-8BAC-4D7D-B8B4-77AB54FB65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86F8F-8A6C-404C-B0C6-5E2D773E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1A93D-878B-423E-8E24-E57D62A08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9FC9244-15B3-8F40-A6D8-795DD2FF1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4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A148A-B9E5-4DD2-9A8F-38D89F3EF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D21BC-66CF-4DA6-B03B-8A25CF9B4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C7347-67C0-40E0-B0BA-B8823E118B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D7DA1-96D4-4FE4-93AB-1BB8E4538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3F32E-54C3-4720-93D5-8B533C94C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423B62-3032-471F-8044-06364EB212B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3A6579-F951-46C9-AC0D-7D5DDA1AF5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" t="26731" r="27577"/>
          <a:stretch/>
        </p:blipFill>
        <p:spPr>
          <a:xfrm>
            <a:off x="5581897" y="3341077"/>
            <a:ext cx="3562103" cy="203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EC1000-E9F4-4D5C-B7C4-6ED2C6706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151" r="13724" b="14227"/>
          <a:stretch/>
        </p:blipFill>
        <p:spPr>
          <a:xfrm>
            <a:off x="5581899" y="1260232"/>
            <a:ext cx="3562102" cy="1856153"/>
          </a:xfrm>
          <a:prstGeom prst="rect">
            <a:avLst/>
          </a:prstGeom>
        </p:spPr>
      </p:pic>
      <p:pic>
        <p:nvPicPr>
          <p:cNvPr id="9" name="Picture 8" descr="NRCS-Divider-Slide_Raindrop.png">
            <a:extLst>
              <a:ext uri="{FF2B5EF4-FFF2-40B4-BE49-F238E27FC236}">
                <a16:creationId xmlns:a16="http://schemas.microsoft.com/office/drawing/2014/main" id="{DFD9B5DD-7806-42C4-AD75-F0C0DDD1D7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53"/>
          <a:stretch/>
        </p:blipFill>
        <p:spPr>
          <a:xfrm>
            <a:off x="7895119" y="2031999"/>
            <a:ext cx="1258650" cy="26767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F095051-B9F0-430C-8D7F-096C8FA0943E}"/>
              </a:ext>
            </a:extLst>
          </p:cNvPr>
          <p:cNvSpPr/>
          <p:nvPr userDrawn="1"/>
        </p:nvSpPr>
        <p:spPr>
          <a:xfrm>
            <a:off x="614854" y="4648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b="1">
                <a:solidFill>
                  <a:prstClr val="white"/>
                </a:solidFill>
                <a:ea typeface="+mj-ea"/>
                <a:cs typeface="+mj-cs"/>
              </a:rPr>
              <a:t>Projects Branch</a:t>
            </a:r>
          </a:p>
          <a:p>
            <a:r>
              <a:rPr lang="en-US" sz="1800" b="1">
                <a:solidFill>
                  <a:prstClr val="white"/>
                </a:solidFill>
                <a:ea typeface="+mj-ea"/>
                <a:cs typeface="+mj-cs"/>
              </a:rPr>
              <a:t>Financial Assistance Programs Division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35819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B9D2-88F4-4D8E-AF15-47A88DDA4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B68C2-A676-4236-A3C5-9ABDB9ACA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3C179E-6448-4DB4-93F4-756B544C2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9FC9C-1E4B-4EE0-9040-3F5E9D204E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636721-1563-4DF6-8B4D-C19644423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5C4CE-EE20-48A6-BE53-4195EC8CA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9FC9244-15B3-8F40-A6D8-795DD2FF1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02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B708D-77A5-4B26-9FC5-2093EA2A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0A133-1E1B-4429-910D-869A3AD1E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3D1114-49BB-4E8F-A683-21CA7440C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A03186-E570-4014-990E-F116A8511E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7BEFA1-AF6E-4503-9B1F-EA74FE2566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E1703C-C6FD-4C55-BC0C-AB6FABF91D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E3409B-3156-413B-ADA0-72899C17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53A2BD-8255-40C3-8A3E-74B199896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9FC9244-15B3-8F40-A6D8-795DD2FF1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8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E2C0-DE59-4DDA-BEA1-501569757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E957F9-5C9F-4C51-9414-80C8880F9C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0D830A-02AB-4D49-A65A-1B4E623E3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81658-4EC0-4041-8083-E69C9890D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9FC9244-15B3-8F40-A6D8-795DD2FF1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31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240F35-C4FC-4F8D-8013-2DB2084E91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4A2F24-C1A2-4E07-8F93-9A54D836D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DEBBB-982D-4F58-9C55-7B4454228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9FC9244-15B3-8F40-A6D8-795DD2FF1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2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415E-6A3A-458F-A49D-6591CAF6B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87AFD-9BB4-4737-8392-E6BEC6407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32BFA-FF4D-4AEF-8549-0A21C73A5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79AA6A-A71E-4475-8778-0665F276C5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784ABB-65BE-468D-B2B1-751A602B3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224997-1727-41D9-8915-47EA94FD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9FC9244-15B3-8F40-A6D8-795DD2FF1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5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8CCFE-B9DC-4BC9-8294-931767B5A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940320-7106-4A53-9671-2555E2C4A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452BCB-DB8C-4135-B3B0-B8FF4BAA7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36D0E-CB68-4496-836F-B89D0021EC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0CF1D-1470-4065-9F99-EF092E72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2EAC7-D0DD-49CE-9497-A960895A7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9FC9244-15B3-8F40-A6D8-795DD2FF1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4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E643CB0-11EE-46A9-B153-4051B41194E2}"/>
              </a:ext>
            </a:extLst>
          </p:cNvPr>
          <p:cNvSpPr txBox="1"/>
          <p:nvPr userDrawn="1"/>
        </p:nvSpPr>
        <p:spPr>
          <a:xfrm>
            <a:off x="5791200" y="312699"/>
            <a:ext cx="29177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solidFill>
                  <a:schemeClr val="bg1"/>
                </a:solidFill>
                <a:latin typeface="Abadi" panose="020B0604020104020204" pitchFamily="34" charset="0"/>
              </a:rPr>
              <a:t>RCPP Supplemental Agreements 11-12-2020</a:t>
            </a:r>
          </a:p>
        </p:txBody>
      </p:sp>
    </p:spTree>
    <p:extLst>
      <p:ext uri="{BB962C8B-B14F-4D97-AF65-F5344CB8AC3E}">
        <p14:creationId xmlns:p14="http://schemas.microsoft.com/office/powerpoint/2010/main" val="384366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976E4-99EC-45BE-9B1B-EF35E54CC5B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20571" y="851517"/>
            <a:ext cx="3928849" cy="2991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Regional Conservation Partnership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FC4EE7-E023-4D14-9227-12F71C89222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20572" y="3842932"/>
            <a:ext cx="3125336" cy="21635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OTAC March 23</a:t>
            </a:r>
          </a:p>
          <a:p>
            <a:pPr marL="0" indent="0" defTabSz="914400">
              <a:spcBef>
                <a:spcPts val="1000"/>
              </a:spcBef>
              <a:buNone/>
            </a:pPr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: Shape 13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32777" y="851518"/>
            <a:ext cx="4638605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Deciduous tree">
            <a:extLst>
              <a:ext uri="{FF2B5EF4-FFF2-40B4-BE49-F238E27FC236}">
                <a16:creationId xmlns:a16="http://schemas.microsoft.com/office/drawing/2014/main" id="{2C274FE0-12A4-9B50-B6B2-1062786FA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8627" y="2531473"/>
            <a:ext cx="24130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27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CEEE3-05B7-3696-DC89-99E9C43CA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7" y="0"/>
            <a:ext cx="7886700" cy="780585"/>
          </a:xfrm>
        </p:spPr>
        <p:txBody>
          <a:bodyPr/>
          <a:lstStyle/>
          <a:p>
            <a:r>
              <a:rPr lang="en-US" b="1" dirty="0"/>
              <a:t>New RCPP Project: Western Oregon Cascades Recovery Effort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D0A76-43E8-8EE8-96A9-D3FEC918C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57" y="1468501"/>
            <a:ext cx="4337142" cy="4835479"/>
          </a:xfrm>
        </p:spPr>
        <p:txBody>
          <a:bodyPr/>
          <a:lstStyle/>
          <a:p>
            <a:r>
              <a:rPr lang="en-US" b="1" dirty="0"/>
              <a:t>Lead Partner</a:t>
            </a:r>
            <a:r>
              <a:rPr lang="en-US" dirty="0"/>
              <a:t>:  Sustainable NW</a:t>
            </a:r>
          </a:p>
          <a:p>
            <a:r>
              <a:rPr lang="en-US" b="1" dirty="0"/>
              <a:t>Resource Concerns</a:t>
            </a:r>
            <a:r>
              <a:rPr lang="en-US" dirty="0"/>
              <a:t>: Degraded plant condition, water quality, habitat, soils.</a:t>
            </a:r>
          </a:p>
          <a:p>
            <a:r>
              <a:rPr lang="en-US" b="1" dirty="0"/>
              <a:t>Goals</a:t>
            </a:r>
            <a:r>
              <a:rPr lang="en-US" dirty="0"/>
              <a:t>:  Provide private landowners with aggregated contracts for wildfire assistance.</a:t>
            </a:r>
          </a:p>
          <a:p>
            <a:endParaRPr lang="en-US" dirty="0"/>
          </a:p>
          <a:p>
            <a:r>
              <a:rPr lang="en-US" dirty="0"/>
              <a:t>This is an AFA</a:t>
            </a:r>
          </a:p>
          <a:p>
            <a:endParaRPr lang="en-US" dirty="0"/>
          </a:p>
          <a:p>
            <a:endParaRPr lang="en-US" dirty="0"/>
          </a:p>
          <a:p>
            <a:pPr algn="l"/>
            <a:r>
              <a:rPr lang="en-US" b="1" dirty="0"/>
              <a:t>NRCS Amount</a:t>
            </a:r>
            <a:r>
              <a:rPr lang="en-US" dirty="0"/>
              <a:t>: </a:t>
            </a:r>
            <a:r>
              <a:rPr lang="en-US" b="0" i="0" dirty="0">
                <a:solidFill>
                  <a:srgbClr val="181818"/>
                </a:solidFill>
                <a:effectLst/>
                <a:latin typeface="Source Sans Pro" panose="020B0503030403020204" pitchFamily="34" charset="0"/>
              </a:rPr>
              <a:t>$5,000,000.00</a:t>
            </a:r>
            <a:endParaRPr lang="en-US" dirty="0"/>
          </a:p>
          <a:p>
            <a:r>
              <a:rPr lang="en-US" b="1" dirty="0"/>
              <a:t>Partner Contribution</a:t>
            </a:r>
            <a:r>
              <a:rPr lang="en-US" dirty="0"/>
              <a:t>: $</a:t>
            </a:r>
            <a:r>
              <a:rPr lang="en-US" b="0" i="0" dirty="0">
                <a:solidFill>
                  <a:srgbClr val="181818"/>
                </a:solidFill>
                <a:effectLst/>
                <a:latin typeface="Source Sans Pro" panose="020B0503030403020204" pitchFamily="34" charset="0"/>
              </a:rPr>
              <a:t>7,867,551.00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8055B-BDE3-86A1-1FF0-ED21C2C54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251" y="537294"/>
            <a:ext cx="4914342" cy="635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56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CEEE3-05B7-3696-DC89-99E9C43CA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7" y="0"/>
            <a:ext cx="7886700" cy="780585"/>
          </a:xfrm>
        </p:spPr>
        <p:txBody>
          <a:bodyPr/>
          <a:lstStyle/>
          <a:p>
            <a:pPr fontAlgn="ctr"/>
            <a:r>
              <a:rPr lang="en-US" b="1" dirty="0"/>
              <a:t>New RCPP Project: </a:t>
            </a:r>
            <a:r>
              <a:rPr lang="en-US" dirty="0">
                <a:effectLst/>
              </a:rPr>
              <a:t>Tualatin Basin Habitat Conservation Partnership</a:t>
            </a: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D0A76-43E8-8EE8-96A9-D3FEC918C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57" y="1468501"/>
            <a:ext cx="4337142" cy="4835479"/>
          </a:xfrm>
        </p:spPr>
        <p:txBody>
          <a:bodyPr/>
          <a:lstStyle/>
          <a:p>
            <a:r>
              <a:rPr lang="en-US" b="1" dirty="0"/>
              <a:t>Lead Partner</a:t>
            </a:r>
            <a:r>
              <a:rPr lang="en-US" dirty="0"/>
              <a:t>:  Tualatin SWCD</a:t>
            </a:r>
          </a:p>
          <a:p>
            <a:r>
              <a:rPr lang="en-US" b="1" dirty="0"/>
              <a:t>Resource Concerns</a:t>
            </a:r>
            <a:r>
              <a:rPr lang="en-US" dirty="0"/>
              <a:t>: Aquatic Habitat</a:t>
            </a:r>
          </a:p>
          <a:p>
            <a:r>
              <a:rPr lang="en-US" b="1" dirty="0"/>
              <a:t>Goals</a:t>
            </a:r>
            <a:r>
              <a:rPr lang="en-US" dirty="0"/>
              <a:t>:  Remove key fish passage barriers in the watershed to open up salmon habitat.</a:t>
            </a:r>
          </a:p>
          <a:p>
            <a:endParaRPr lang="en-US" dirty="0"/>
          </a:p>
          <a:p>
            <a:r>
              <a:rPr lang="en-US" dirty="0"/>
              <a:t>This is an AFA</a:t>
            </a:r>
          </a:p>
          <a:p>
            <a:endParaRPr lang="en-US" dirty="0"/>
          </a:p>
          <a:p>
            <a:endParaRPr lang="en-US" dirty="0"/>
          </a:p>
          <a:p>
            <a:pPr algn="l"/>
            <a:r>
              <a:rPr lang="en-US" b="1" dirty="0"/>
              <a:t>NRCS Amount</a:t>
            </a:r>
            <a:r>
              <a:rPr lang="en-US" dirty="0"/>
              <a:t>: </a:t>
            </a:r>
            <a:r>
              <a:rPr lang="en-US" b="0" i="0" dirty="0">
                <a:solidFill>
                  <a:srgbClr val="181818"/>
                </a:solidFill>
                <a:effectLst/>
                <a:latin typeface="Source Sans Pro" panose="020B0503030403020204" pitchFamily="34" charset="0"/>
              </a:rPr>
              <a:t>$1,493,674.00</a:t>
            </a:r>
          </a:p>
          <a:p>
            <a:pPr marL="0" indent="0">
              <a:buNone/>
            </a:pPr>
            <a:endParaRPr lang="en-US" dirty="0"/>
          </a:p>
          <a:p>
            <a:pPr algn="l"/>
            <a:r>
              <a:rPr lang="en-US" b="1" dirty="0"/>
              <a:t>Partner Contribution</a:t>
            </a:r>
            <a:r>
              <a:rPr lang="en-US" dirty="0"/>
              <a:t>: </a:t>
            </a:r>
            <a:r>
              <a:rPr lang="en-US" b="0" i="0" dirty="0">
                <a:solidFill>
                  <a:srgbClr val="181818"/>
                </a:solidFill>
                <a:effectLst/>
                <a:latin typeface="Source Sans Pro" panose="020B0503030403020204" pitchFamily="34" charset="0"/>
              </a:rPr>
              <a:t>$1,929,339.00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EC54D5-2F6D-2D19-DDC4-58AF52871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84553"/>
            <a:ext cx="4394503" cy="604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60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CEEE3-05B7-3696-DC89-99E9C43CA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7" y="0"/>
            <a:ext cx="7886700" cy="780585"/>
          </a:xfrm>
        </p:spPr>
        <p:txBody>
          <a:bodyPr/>
          <a:lstStyle/>
          <a:p>
            <a:pPr fontAlgn="ctr"/>
            <a:r>
              <a:rPr lang="en-US" b="1" dirty="0"/>
              <a:t>New RCPP Project: </a:t>
            </a:r>
            <a:r>
              <a:rPr lang="en-US" dirty="0">
                <a:effectLst/>
              </a:rPr>
              <a:t>McKay Creek On-Farm Modernization</a:t>
            </a: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D0A76-43E8-8EE8-96A9-D3FEC918C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57" y="1468501"/>
            <a:ext cx="4337142" cy="4835479"/>
          </a:xfrm>
        </p:spPr>
        <p:txBody>
          <a:bodyPr/>
          <a:lstStyle/>
          <a:p>
            <a:r>
              <a:rPr lang="en-US" b="1" dirty="0"/>
              <a:t>Lead Partner</a:t>
            </a:r>
            <a:r>
              <a:rPr lang="en-US" dirty="0"/>
              <a:t>:  Deschutes River Conservancy</a:t>
            </a:r>
          </a:p>
          <a:p>
            <a:r>
              <a:rPr lang="en-US" b="1" dirty="0"/>
              <a:t>Resource Concerns</a:t>
            </a:r>
            <a:r>
              <a:rPr lang="en-US" dirty="0"/>
              <a:t>: Water quantity, aquatic habitat</a:t>
            </a:r>
          </a:p>
          <a:p>
            <a:r>
              <a:rPr lang="en-US" b="1" dirty="0"/>
              <a:t>Goals</a:t>
            </a:r>
            <a:r>
              <a:rPr lang="en-US" dirty="0"/>
              <a:t>:  Provide private landowners with on-farm pressurized irrigation to support the McKay switch project. </a:t>
            </a:r>
          </a:p>
          <a:p>
            <a:endParaRPr lang="en-US" dirty="0"/>
          </a:p>
          <a:p>
            <a:endParaRPr lang="en-US" dirty="0"/>
          </a:p>
          <a:p>
            <a:pPr algn="l"/>
            <a:r>
              <a:rPr lang="en-US" b="1" dirty="0"/>
              <a:t>NRCS Amount</a:t>
            </a:r>
            <a:r>
              <a:rPr lang="en-US" dirty="0"/>
              <a:t>: </a:t>
            </a:r>
            <a:r>
              <a:rPr lang="en-US" b="0" i="0" dirty="0">
                <a:solidFill>
                  <a:srgbClr val="181818"/>
                </a:solidFill>
                <a:effectLst/>
                <a:latin typeface="Source Sans Pro" panose="020B0503030403020204" pitchFamily="34" charset="0"/>
              </a:rPr>
              <a:t>$1,214,286.00</a:t>
            </a:r>
            <a:br>
              <a:rPr lang="en-US" b="0" i="0" dirty="0">
                <a:solidFill>
                  <a:srgbClr val="181818"/>
                </a:solidFill>
                <a:effectLst/>
                <a:latin typeface="Source Sans Pro" panose="020B0503030403020204" pitchFamily="34" charset="0"/>
              </a:rPr>
            </a:br>
            <a:endParaRPr lang="en-US" dirty="0"/>
          </a:p>
          <a:p>
            <a:pPr algn="l"/>
            <a:r>
              <a:rPr lang="en-US" b="1" dirty="0"/>
              <a:t>Partner Contribution</a:t>
            </a:r>
            <a:r>
              <a:rPr lang="en-US" dirty="0"/>
              <a:t>: </a:t>
            </a:r>
            <a:r>
              <a:rPr lang="en-US" b="0" i="0" dirty="0">
                <a:solidFill>
                  <a:srgbClr val="181818"/>
                </a:solidFill>
                <a:effectLst/>
                <a:latin typeface="Source Sans Pro" panose="020B0503030403020204" pitchFamily="34" charset="0"/>
              </a:rPr>
              <a:t>$1,496,498.00</a:t>
            </a: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BC0AAC-35A9-166E-C536-EDDB04FA4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348" y="667789"/>
            <a:ext cx="3817951" cy="53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01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851B-4142-413A-AD7F-6C662A490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238648"/>
            <a:ext cx="8098009" cy="1622321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National RCPP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00851-F7AD-45B7-B294-F42DD2D58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8" y="2438400"/>
            <a:ext cx="2629120" cy="3785419"/>
          </a:xfrm>
        </p:spPr>
        <p:txBody>
          <a:bodyPr>
            <a:normAutofit/>
          </a:bodyPr>
          <a:lstStyle/>
          <a:p>
            <a:r>
              <a:rPr lang="en-US" sz="3200" dirty="0"/>
              <a:t>$300m / year – Farm Bill18 </a:t>
            </a:r>
            <a:r>
              <a:rPr lang="en-US" sz="1600" dirty="0"/>
              <a:t>(TBD FB23/24)</a:t>
            </a:r>
          </a:p>
          <a:p>
            <a:pPr marL="342900" lvl="1" indent="0">
              <a:buNone/>
            </a:pPr>
            <a:endParaRPr lang="en-US" sz="1700" dirty="0"/>
          </a:p>
          <a:p>
            <a:pPr marL="342900" lvl="1" indent="0">
              <a:buNone/>
            </a:pPr>
            <a:endParaRPr lang="en-US" sz="1700" dirty="0"/>
          </a:p>
          <a:p>
            <a:pPr marL="342900" lvl="1" indent="0">
              <a:buNone/>
            </a:pPr>
            <a:endParaRPr lang="en-US" sz="1700" dirty="0"/>
          </a:p>
          <a:p>
            <a:endParaRPr lang="en-US" sz="1700" dirty="0"/>
          </a:p>
          <a:p>
            <a:pPr lvl="1"/>
            <a:endParaRPr lang="en-US" sz="17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BF179A-682F-4959-9005-BFE833C41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972284"/>
            <a:ext cx="4514498" cy="2358825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C23ACC-3B8E-0360-5EF8-44B26DB21154}"/>
              </a:ext>
            </a:extLst>
          </p:cNvPr>
          <p:cNvSpPr txBox="1"/>
          <p:nvPr/>
        </p:nvSpPr>
        <p:spPr>
          <a:xfrm>
            <a:off x="3417117" y="2438400"/>
            <a:ext cx="100396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63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17402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818089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ECEEE3-05B7-3696-DC89-99E9C43CA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79" y="800392"/>
            <a:ext cx="7698523" cy="1212102"/>
          </a:xfrm>
        </p:spPr>
        <p:txBody>
          <a:bodyPr>
            <a:normAutofit/>
          </a:bodyPr>
          <a:lstStyle/>
          <a:p>
            <a:r>
              <a:rPr lang="en-US" sz="3500" b="1">
                <a:solidFill>
                  <a:srgbClr val="FFFFFF"/>
                </a:solidFill>
              </a:rPr>
              <a:t>RCPP Improvement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D0A76-43E8-8EE8-96A9-D3FEC918C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8" y="2490436"/>
            <a:ext cx="7281746" cy="3567173"/>
          </a:xfrm>
        </p:spPr>
        <p:txBody>
          <a:bodyPr anchor="ctr">
            <a:normAutofit/>
          </a:bodyPr>
          <a:lstStyle/>
          <a:p>
            <a:r>
              <a:rPr lang="en-US" b="1" dirty="0"/>
              <a:t>Partners have identified that RCPP:</a:t>
            </a:r>
          </a:p>
          <a:p>
            <a:pPr lvl="1"/>
            <a:r>
              <a:rPr lang="en-US" sz="2100" dirty="0"/>
              <a:t>High administrative costs </a:t>
            </a:r>
          </a:p>
          <a:p>
            <a:pPr lvl="1"/>
            <a:r>
              <a:rPr lang="en-US" sz="2100" dirty="0"/>
              <a:t>Complex administrative requirements</a:t>
            </a:r>
          </a:p>
          <a:p>
            <a:pPr lvl="1"/>
            <a:r>
              <a:rPr lang="en-US" sz="2100" dirty="0"/>
              <a:t>Delays in contract executions</a:t>
            </a:r>
          </a:p>
          <a:p>
            <a:pPr lvl="1"/>
            <a:r>
              <a:rPr lang="en-US" sz="2100" dirty="0"/>
              <a:t>Ambiguity in NRCS staff roles</a:t>
            </a:r>
          </a:p>
          <a:p>
            <a:pPr lvl="1"/>
            <a:r>
              <a:rPr lang="en-US" sz="2100" dirty="0"/>
              <a:t>Technical issues with software</a:t>
            </a:r>
          </a:p>
          <a:p>
            <a:pPr marL="342900" lvl="1" indent="0">
              <a:buNone/>
            </a:pPr>
            <a:endParaRPr lang="en-US" sz="2100" dirty="0"/>
          </a:p>
          <a:p>
            <a:r>
              <a:rPr lang="en-US" b="1" dirty="0"/>
              <a:t>A national team has been convened to address these issues for the next NFO, and for future RCPP operations.</a:t>
            </a:r>
          </a:p>
        </p:txBody>
      </p:sp>
    </p:spTree>
    <p:extLst>
      <p:ext uri="{BB962C8B-B14F-4D97-AF65-F5344CB8AC3E}">
        <p14:creationId xmlns:p14="http://schemas.microsoft.com/office/powerpoint/2010/main" val="2529778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3746" y="303591"/>
            <a:ext cx="3251495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ECEEE3-05B7-3696-DC89-99E9C43CA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637125"/>
            <a:ext cx="2851707" cy="5256371"/>
          </a:xfrm>
        </p:spPr>
        <p:txBody>
          <a:bodyPr>
            <a:normAutofit/>
          </a:bodyPr>
          <a:lstStyle/>
          <a:p>
            <a:r>
              <a:rPr lang="en-US" sz="4200" b="1">
                <a:solidFill>
                  <a:schemeClr val="bg1"/>
                </a:solidFill>
              </a:rPr>
              <a:t>The Next Notice of Funding Opportunity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979C870-C7A4-DCAE-6514-EAFCEEE7B1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3403268"/>
              </p:ext>
            </p:extLst>
          </p:nvPr>
        </p:nvGraphicFramePr>
        <p:xfrm>
          <a:off x="3875238" y="303591"/>
          <a:ext cx="4941519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5D8BC00-039A-CBA0-F66A-874DD5832F4B}"/>
              </a:ext>
            </a:extLst>
          </p:cNvPr>
          <p:cNvSpPr txBox="1"/>
          <p:nvPr/>
        </p:nvSpPr>
        <p:spPr>
          <a:xfrm>
            <a:off x="3968318" y="5344357"/>
            <a:ext cx="4848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TAKEHOME MESSAGE: Lots of RCPP Resources in the future. We will improve program delivery to make it more “user friendly” for partners &amp; staff.  Oregon is a leader in </a:t>
            </a:r>
            <a:r>
              <a:rPr lang="en-US"/>
              <a:t>building successful RCPPs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37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F75605-295E-4ACB-BD64-DBFF60365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78" y="0"/>
            <a:ext cx="416378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56B8C6-5147-4732-8344-9075AA126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127" y="0"/>
            <a:ext cx="416378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A9DA05-868A-184A-0B57-41E98FD4E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105" y="1270649"/>
            <a:ext cx="4655068" cy="55815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/>
              <a:t>Thank You and Questions</a:t>
            </a:r>
          </a:p>
        </p:txBody>
      </p:sp>
    </p:spTree>
    <p:extLst>
      <p:ext uri="{BB962C8B-B14F-4D97-AF65-F5344CB8AC3E}">
        <p14:creationId xmlns:p14="http://schemas.microsoft.com/office/powerpoint/2010/main" val="152610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landscape with hills and trees&#10;&#10;Description automatically generated with low confidence">
            <a:extLst>
              <a:ext uri="{FF2B5EF4-FFF2-40B4-BE49-F238E27FC236}">
                <a16:creationId xmlns:a16="http://schemas.microsoft.com/office/drawing/2014/main" id="{0C796233-4A09-4126-98C9-8B41A076E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687" r="-1" b="-1"/>
          <a:stretch/>
        </p:blipFill>
        <p:spPr>
          <a:xfrm>
            <a:off x="20" y="10"/>
            <a:ext cx="9141693" cy="6857990"/>
          </a:xfrm>
          <a:custGeom>
            <a:avLst/>
            <a:gdLst/>
            <a:ahLst/>
            <a:cxnLst/>
            <a:rect l="l" t="t" r="r" b="b"/>
            <a:pathLst>
              <a:path w="12188952" h="6858000">
                <a:moveTo>
                  <a:pt x="2436988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5953781" y="6858000"/>
                </a:lnTo>
                <a:lnTo>
                  <a:pt x="5989882" y="6573909"/>
                </a:lnTo>
                <a:cubicBezTo>
                  <a:pt x="6012545" y="6350740"/>
                  <a:pt x="6024155" y="6124304"/>
                  <a:pt x="6024155" y="5895156"/>
                </a:cubicBezTo>
                <a:cubicBezTo>
                  <a:pt x="6024155" y="3374528"/>
                  <a:pt x="4619337" y="1182014"/>
                  <a:pt x="2549935" y="57848"/>
                </a:cubicBezTo>
                <a:close/>
                <a:moveTo>
                  <a:pt x="0" y="0"/>
                </a:moveTo>
                <a:lnTo>
                  <a:pt x="1" y="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3884F1C-A5B9-48B2-AA60-375D30024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13E836A-4E04-41AB-9EA2-2BE45FD5B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3D543D-41A4-4CCB-BDCF-B1EFC17F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59" y="473591"/>
            <a:ext cx="3170637" cy="61049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defTabSz="914400"/>
            <a:r>
              <a:rPr lang="en-US" sz="4400"/>
              <a:t>Goals:</a:t>
            </a:r>
            <a:br>
              <a:rPr lang="en-US" sz="4400"/>
            </a:br>
            <a:endParaRPr lang="en-US" sz="4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40495B-7CC7-4370-87A3-99482AA82256}"/>
              </a:ext>
            </a:extLst>
          </p:cNvPr>
          <p:cNvSpPr txBox="1"/>
          <p:nvPr/>
        </p:nvSpPr>
        <p:spPr>
          <a:xfrm>
            <a:off x="0" y="2790335"/>
            <a:ext cx="3978111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 Status of RCPP in Oregon</a:t>
            </a:r>
            <a:endParaRPr lang="en-US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RCPP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IRA Projections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RCPP Improvement Process and new NFO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02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60BD7947-5FD9-42AA-98D4-8A94154ADEEA}"/>
              </a:ext>
            </a:extLst>
          </p:cNvPr>
          <p:cNvGrpSpPr/>
          <p:nvPr/>
        </p:nvGrpSpPr>
        <p:grpSpPr>
          <a:xfrm>
            <a:off x="437607" y="1578940"/>
            <a:ext cx="8268788" cy="4155419"/>
            <a:chOff x="353885" y="593766"/>
            <a:chExt cx="11025051" cy="554055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E7B26B9-07B5-4E77-942C-82180785A70B}"/>
                </a:ext>
              </a:extLst>
            </p:cNvPr>
            <p:cNvSpPr/>
            <p:nvPr/>
          </p:nvSpPr>
          <p:spPr>
            <a:xfrm>
              <a:off x="855023" y="2003220"/>
              <a:ext cx="10022774" cy="332509"/>
            </a:xfrm>
            <a:prstGeom prst="rect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tx1"/>
                </a:solidFill>
                <a:latin typeface="Georgia Pro Light" panose="02040302050405020303" pitchFamily="18" charset="0"/>
              </a:endParaRPr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7C5E0428-441B-48EF-8619-BCD01AB4349D}"/>
                </a:ext>
              </a:extLst>
            </p:cNvPr>
            <p:cNvSpPr/>
            <p:nvPr/>
          </p:nvSpPr>
          <p:spPr>
            <a:xfrm>
              <a:off x="855023" y="593766"/>
              <a:ext cx="10022774" cy="1335975"/>
            </a:xfrm>
            <a:prstGeom prst="triangl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3DDA597-C946-440C-B55F-40483AB12A95}"/>
                </a:ext>
              </a:extLst>
            </p:cNvPr>
            <p:cNvSpPr/>
            <p:nvPr/>
          </p:nvSpPr>
          <p:spPr>
            <a:xfrm>
              <a:off x="855023" y="5395825"/>
              <a:ext cx="10022774" cy="332509"/>
            </a:xfrm>
            <a:prstGeom prst="rect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tx1"/>
                </a:solidFill>
                <a:latin typeface="Georgia Pro Light" panose="02040302050405020303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1A8E1C8-D94C-45AA-B104-1B8B0B94B623}"/>
                </a:ext>
              </a:extLst>
            </p:cNvPr>
            <p:cNvSpPr/>
            <p:nvPr/>
          </p:nvSpPr>
          <p:spPr>
            <a:xfrm>
              <a:off x="353885" y="5801815"/>
              <a:ext cx="11025051" cy="332509"/>
            </a:xfrm>
            <a:prstGeom prst="rect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tx1"/>
                </a:solidFill>
                <a:latin typeface="Georgia Pro Light" panose="02040302050405020303" pitchFamily="18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FBCF3F7-516D-40AE-9E56-7390B59D7165}"/>
                </a:ext>
              </a:extLst>
            </p:cNvPr>
            <p:cNvGrpSpPr/>
            <p:nvPr/>
          </p:nvGrpSpPr>
          <p:grpSpPr>
            <a:xfrm>
              <a:off x="1130280" y="2409208"/>
              <a:ext cx="9472260" cy="2913138"/>
              <a:chOff x="855023" y="2409208"/>
              <a:chExt cx="9472260" cy="2913138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B072D2C1-534A-4CCE-8A1D-814326EBDEC6}"/>
                  </a:ext>
                </a:extLst>
              </p:cNvPr>
              <p:cNvGrpSpPr/>
              <p:nvPr/>
            </p:nvGrpSpPr>
            <p:grpSpPr>
              <a:xfrm>
                <a:off x="855023" y="2409208"/>
                <a:ext cx="2149434" cy="2913138"/>
                <a:chOff x="706581" y="2501238"/>
                <a:chExt cx="2149434" cy="2913138"/>
              </a:xfrm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EA2EFAE-C64A-4FFF-9FDF-96AEDE988777}"/>
                    </a:ext>
                  </a:extLst>
                </p:cNvPr>
                <p:cNvSpPr/>
                <p:nvPr/>
              </p:nvSpPr>
              <p:spPr>
                <a:xfrm>
                  <a:off x="855023" y="2501238"/>
                  <a:ext cx="1852551" cy="158835"/>
                </a:xfrm>
                <a:custGeom>
                  <a:avLst/>
                  <a:gdLst>
                    <a:gd name="connsiteX0" fmla="*/ 0 w 2149434"/>
                    <a:gd name="connsiteY0" fmla="*/ 0 h 166256"/>
                    <a:gd name="connsiteX1" fmla="*/ 2149434 w 2149434"/>
                    <a:gd name="connsiteY1" fmla="*/ 0 h 166256"/>
                    <a:gd name="connsiteX2" fmla="*/ 2149434 w 2149434"/>
                    <a:gd name="connsiteY2" fmla="*/ 1 h 166256"/>
                    <a:gd name="connsiteX3" fmla="*/ 2149433 w 2149434"/>
                    <a:gd name="connsiteY3" fmla="*/ 1 h 166256"/>
                    <a:gd name="connsiteX4" fmla="*/ 1983178 w 2149434"/>
                    <a:gd name="connsiteY4" fmla="*/ 166256 h 166256"/>
                    <a:gd name="connsiteX5" fmla="*/ 166255 w 2149434"/>
                    <a:gd name="connsiteY5" fmla="*/ 166255 h 166256"/>
                    <a:gd name="connsiteX6" fmla="*/ 13065 w 2149434"/>
                    <a:gd name="connsiteY6" fmla="*/ 64714 h 166256"/>
                    <a:gd name="connsiteX7" fmla="*/ 0 w 2149434"/>
                    <a:gd name="connsiteY7" fmla="*/ 1 h 166256"/>
                    <a:gd name="connsiteX8" fmla="*/ 0 w 2149434"/>
                    <a:gd name="connsiteY8" fmla="*/ 0 h 166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49434" h="166256">
                      <a:moveTo>
                        <a:pt x="0" y="0"/>
                      </a:moveTo>
                      <a:lnTo>
                        <a:pt x="2149434" y="0"/>
                      </a:lnTo>
                      <a:lnTo>
                        <a:pt x="2149434" y="1"/>
                      </a:lnTo>
                      <a:lnTo>
                        <a:pt x="2149433" y="1"/>
                      </a:lnTo>
                      <a:cubicBezTo>
                        <a:pt x="2149433" y="91821"/>
                        <a:pt x="2074998" y="166256"/>
                        <a:pt x="1983178" y="166256"/>
                      </a:cubicBezTo>
                      <a:lnTo>
                        <a:pt x="166255" y="166255"/>
                      </a:lnTo>
                      <a:cubicBezTo>
                        <a:pt x="97390" y="166255"/>
                        <a:pt x="38304" y="124385"/>
                        <a:pt x="13065" y="64714"/>
                      </a:cubicBez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4A3A085-3BBE-4452-A3E2-011DE678B89C}"/>
                    </a:ext>
                  </a:extLst>
                </p:cNvPr>
                <p:cNvSpPr/>
                <p:nvPr/>
              </p:nvSpPr>
              <p:spPr>
                <a:xfrm>
                  <a:off x="706581" y="5248122"/>
                  <a:ext cx="2149434" cy="166254"/>
                </a:xfrm>
                <a:custGeom>
                  <a:avLst/>
                  <a:gdLst>
                    <a:gd name="connsiteX0" fmla="*/ 166255 w 2149434"/>
                    <a:gd name="connsiteY0" fmla="*/ 0 h 166254"/>
                    <a:gd name="connsiteX1" fmla="*/ 1983179 w 2149434"/>
                    <a:gd name="connsiteY1" fmla="*/ 0 h 166254"/>
                    <a:gd name="connsiteX2" fmla="*/ 2136369 w 2149434"/>
                    <a:gd name="connsiteY2" fmla="*/ 101541 h 166254"/>
                    <a:gd name="connsiteX3" fmla="*/ 2149434 w 2149434"/>
                    <a:gd name="connsiteY3" fmla="*/ 166254 h 166254"/>
                    <a:gd name="connsiteX4" fmla="*/ 0 w 2149434"/>
                    <a:gd name="connsiteY4" fmla="*/ 166254 h 166254"/>
                    <a:gd name="connsiteX5" fmla="*/ 13065 w 2149434"/>
                    <a:gd name="connsiteY5" fmla="*/ 101541 h 166254"/>
                    <a:gd name="connsiteX6" fmla="*/ 166255 w 2149434"/>
                    <a:gd name="connsiteY6" fmla="*/ 0 h 1662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49434" h="166254">
                      <a:moveTo>
                        <a:pt x="166255" y="0"/>
                      </a:moveTo>
                      <a:lnTo>
                        <a:pt x="1983179" y="0"/>
                      </a:lnTo>
                      <a:cubicBezTo>
                        <a:pt x="2052044" y="0"/>
                        <a:pt x="2111130" y="41870"/>
                        <a:pt x="2136369" y="101541"/>
                      </a:cubicBezTo>
                      <a:lnTo>
                        <a:pt x="2149434" y="166254"/>
                      </a:lnTo>
                      <a:lnTo>
                        <a:pt x="0" y="166254"/>
                      </a:lnTo>
                      <a:lnTo>
                        <a:pt x="13065" y="101541"/>
                      </a:lnTo>
                      <a:cubicBezTo>
                        <a:pt x="38304" y="41870"/>
                        <a:pt x="97390" y="0"/>
                        <a:pt x="166255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2134CA82-5340-44E7-9FBB-747090D96FF8}"/>
                    </a:ext>
                  </a:extLst>
                </p:cNvPr>
                <p:cNvSpPr/>
                <p:nvPr/>
              </p:nvSpPr>
              <p:spPr>
                <a:xfrm>
                  <a:off x="917476" y="2685115"/>
                  <a:ext cx="1727645" cy="81507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9B83D1A-047A-49AD-9E30-3C6EE5B10412}"/>
                    </a:ext>
                  </a:extLst>
                </p:cNvPr>
                <p:cNvSpPr/>
                <p:nvPr/>
              </p:nvSpPr>
              <p:spPr>
                <a:xfrm>
                  <a:off x="987189" y="2791664"/>
                  <a:ext cx="1588219" cy="2324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10C5FE03-9949-4A8B-90EC-85FCB3E8158E}"/>
                    </a:ext>
                  </a:extLst>
                </p:cNvPr>
                <p:cNvSpPr/>
                <p:nvPr/>
              </p:nvSpPr>
              <p:spPr>
                <a:xfrm>
                  <a:off x="917476" y="5141572"/>
                  <a:ext cx="1727645" cy="81507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86B5FB0-1620-4AB8-BF94-40E69BDAC8E2}"/>
                  </a:ext>
                </a:extLst>
              </p:cNvPr>
              <p:cNvGrpSpPr/>
              <p:nvPr/>
            </p:nvGrpSpPr>
            <p:grpSpPr>
              <a:xfrm>
                <a:off x="3295965" y="2409208"/>
                <a:ext cx="2149434" cy="2913138"/>
                <a:chOff x="706581" y="2501238"/>
                <a:chExt cx="2149434" cy="2913138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0F091950-42BD-40E6-89CD-FE286DA97B52}"/>
                    </a:ext>
                  </a:extLst>
                </p:cNvPr>
                <p:cNvSpPr/>
                <p:nvPr/>
              </p:nvSpPr>
              <p:spPr>
                <a:xfrm>
                  <a:off x="855023" y="2501238"/>
                  <a:ext cx="1852551" cy="158835"/>
                </a:xfrm>
                <a:custGeom>
                  <a:avLst/>
                  <a:gdLst>
                    <a:gd name="connsiteX0" fmla="*/ 0 w 2149434"/>
                    <a:gd name="connsiteY0" fmla="*/ 0 h 166256"/>
                    <a:gd name="connsiteX1" fmla="*/ 2149434 w 2149434"/>
                    <a:gd name="connsiteY1" fmla="*/ 0 h 166256"/>
                    <a:gd name="connsiteX2" fmla="*/ 2149434 w 2149434"/>
                    <a:gd name="connsiteY2" fmla="*/ 1 h 166256"/>
                    <a:gd name="connsiteX3" fmla="*/ 2149433 w 2149434"/>
                    <a:gd name="connsiteY3" fmla="*/ 1 h 166256"/>
                    <a:gd name="connsiteX4" fmla="*/ 1983178 w 2149434"/>
                    <a:gd name="connsiteY4" fmla="*/ 166256 h 166256"/>
                    <a:gd name="connsiteX5" fmla="*/ 166255 w 2149434"/>
                    <a:gd name="connsiteY5" fmla="*/ 166255 h 166256"/>
                    <a:gd name="connsiteX6" fmla="*/ 13065 w 2149434"/>
                    <a:gd name="connsiteY6" fmla="*/ 64714 h 166256"/>
                    <a:gd name="connsiteX7" fmla="*/ 0 w 2149434"/>
                    <a:gd name="connsiteY7" fmla="*/ 1 h 166256"/>
                    <a:gd name="connsiteX8" fmla="*/ 0 w 2149434"/>
                    <a:gd name="connsiteY8" fmla="*/ 0 h 166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49434" h="166256">
                      <a:moveTo>
                        <a:pt x="0" y="0"/>
                      </a:moveTo>
                      <a:lnTo>
                        <a:pt x="2149434" y="0"/>
                      </a:lnTo>
                      <a:lnTo>
                        <a:pt x="2149434" y="1"/>
                      </a:lnTo>
                      <a:lnTo>
                        <a:pt x="2149433" y="1"/>
                      </a:lnTo>
                      <a:cubicBezTo>
                        <a:pt x="2149433" y="91821"/>
                        <a:pt x="2074998" y="166256"/>
                        <a:pt x="1983178" y="166256"/>
                      </a:cubicBezTo>
                      <a:lnTo>
                        <a:pt x="166255" y="166255"/>
                      </a:lnTo>
                      <a:cubicBezTo>
                        <a:pt x="97390" y="166255"/>
                        <a:pt x="38304" y="124385"/>
                        <a:pt x="13065" y="64714"/>
                      </a:cubicBez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EADE53FC-A288-4F65-988F-6ED1FDA2F478}"/>
                    </a:ext>
                  </a:extLst>
                </p:cNvPr>
                <p:cNvSpPr/>
                <p:nvPr/>
              </p:nvSpPr>
              <p:spPr>
                <a:xfrm>
                  <a:off x="706581" y="5248122"/>
                  <a:ext cx="2149434" cy="166254"/>
                </a:xfrm>
                <a:custGeom>
                  <a:avLst/>
                  <a:gdLst>
                    <a:gd name="connsiteX0" fmla="*/ 166255 w 2149434"/>
                    <a:gd name="connsiteY0" fmla="*/ 0 h 166254"/>
                    <a:gd name="connsiteX1" fmla="*/ 1983179 w 2149434"/>
                    <a:gd name="connsiteY1" fmla="*/ 0 h 166254"/>
                    <a:gd name="connsiteX2" fmla="*/ 2136369 w 2149434"/>
                    <a:gd name="connsiteY2" fmla="*/ 101541 h 166254"/>
                    <a:gd name="connsiteX3" fmla="*/ 2149434 w 2149434"/>
                    <a:gd name="connsiteY3" fmla="*/ 166254 h 166254"/>
                    <a:gd name="connsiteX4" fmla="*/ 0 w 2149434"/>
                    <a:gd name="connsiteY4" fmla="*/ 166254 h 166254"/>
                    <a:gd name="connsiteX5" fmla="*/ 13065 w 2149434"/>
                    <a:gd name="connsiteY5" fmla="*/ 101541 h 166254"/>
                    <a:gd name="connsiteX6" fmla="*/ 166255 w 2149434"/>
                    <a:gd name="connsiteY6" fmla="*/ 0 h 1662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49434" h="166254">
                      <a:moveTo>
                        <a:pt x="166255" y="0"/>
                      </a:moveTo>
                      <a:lnTo>
                        <a:pt x="1983179" y="0"/>
                      </a:lnTo>
                      <a:cubicBezTo>
                        <a:pt x="2052044" y="0"/>
                        <a:pt x="2111130" y="41870"/>
                        <a:pt x="2136369" y="101541"/>
                      </a:cubicBezTo>
                      <a:lnTo>
                        <a:pt x="2149434" y="166254"/>
                      </a:lnTo>
                      <a:lnTo>
                        <a:pt x="0" y="166254"/>
                      </a:lnTo>
                      <a:lnTo>
                        <a:pt x="13065" y="101541"/>
                      </a:lnTo>
                      <a:cubicBezTo>
                        <a:pt x="38304" y="41870"/>
                        <a:pt x="97390" y="0"/>
                        <a:pt x="166255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2" name="Rectangle: Rounded Corners 21">
                  <a:extLst>
                    <a:ext uri="{FF2B5EF4-FFF2-40B4-BE49-F238E27FC236}">
                      <a16:creationId xmlns:a16="http://schemas.microsoft.com/office/drawing/2014/main" id="{FAFB6DA6-E47C-440C-A7BD-4FDE92BC19E9}"/>
                    </a:ext>
                  </a:extLst>
                </p:cNvPr>
                <p:cNvSpPr/>
                <p:nvPr/>
              </p:nvSpPr>
              <p:spPr>
                <a:xfrm>
                  <a:off x="917476" y="2685115"/>
                  <a:ext cx="1727645" cy="81507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0ECB3D7E-61E8-4B45-9267-5684D2A2081F}"/>
                    </a:ext>
                  </a:extLst>
                </p:cNvPr>
                <p:cNvSpPr/>
                <p:nvPr/>
              </p:nvSpPr>
              <p:spPr>
                <a:xfrm>
                  <a:off x="987189" y="2791664"/>
                  <a:ext cx="1588219" cy="2324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4" name="Rectangle: Rounded Corners 23">
                  <a:extLst>
                    <a:ext uri="{FF2B5EF4-FFF2-40B4-BE49-F238E27FC236}">
                      <a16:creationId xmlns:a16="http://schemas.microsoft.com/office/drawing/2014/main" id="{3F361B64-8D0A-4345-B906-EAACD25D181E}"/>
                    </a:ext>
                  </a:extLst>
                </p:cNvPr>
                <p:cNvSpPr/>
                <p:nvPr/>
              </p:nvSpPr>
              <p:spPr>
                <a:xfrm>
                  <a:off x="917476" y="5141572"/>
                  <a:ext cx="1727645" cy="81507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79A117DE-46FA-4953-A823-3176CD72B21D}"/>
                  </a:ext>
                </a:extLst>
              </p:cNvPr>
              <p:cNvGrpSpPr/>
              <p:nvPr/>
            </p:nvGrpSpPr>
            <p:grpSpPr>
              <a:xfrm>
                <a:off x="5736907" y="2409208"/>
                <a:ext cx="2149434" cy="2913138"/>
                <a:chOff x="706581" y="2501238"/>
                <a:chExt cx="2149434" cy="2913138"/>
              </a:xfrm>
            </p:grpSpPr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C2440F1F-4835-4280-A080-DCED539A709C}"/>
                    </a:ext>
                  </a:extLst>
                </p:cNvPr>
                <p:cNvSpPr/>
                <p:nvPr/>
              </p:nvSpPr>
              <p:spPr>
                <a:xfrm>
                  <a:off x="855023" y="2501238"/>
                  <a:ext cx="1852551" cy="158835"/>
                </a:xfrm>
                <a:custGeom>
                  <a:avLst/>
                  <a:gdLst>
                    <a:gd name="connsiteX0" fmla="*/ 0 w 2149434"/>
                    <a:gd name="connsiteY0" fmla="*/ 0 h 166256"/>
                    <a:gd name="connsiteX1" fmla="*/ 2149434 w 2149434"/>
                    <a:gd name="connsiteY1" fmla="*/ 0 h 166256"/>
                    <a:gd name="connsiteX2" fmla="*/ 2149434 w 2149434"/>
                    <a:gd name="connsiteY2" fmla="*/ 1 h 166256"/>
                    <a:gd name="connsiteX3" fmla="*/ 2149433 w 2149434"/>
                    <a:gd name="connsiteY3" fmla="*/ 1 h 166256"/>
                    <a:gd name="connsiteX4" fmla="*/ 1983178 w 2149434"/>
                    <a:gd name="connsiteY4" fmla="*/ 166256 h 166256"/>
                    <a:gd name="connsiteX5" fmla="*/ 166255 w 2149434"/>
                    <a:gd name="connsiteY5" fmla="*/ 166255 h 166256"/>
                    <a:gd name="connsiteX6" fmla="*/ 13065 w 2149434"/>
                    <a:gd name="connsiteY6" fmla="*/ 64714 h 166256"/>
                    <a:gd name="connsiteX7" fmla="*/ 0 w 2149434"/>
                    <a:gd name="connsiteY7" fmla="*/ 1 h 166256"/>
                    <a:gd name="connsiteX8" fmla="*/ 0 w 2149434"/>
                    <a:gd name="connsiteY8" fmla="*/ 0 h 166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49434" h="166256">
                      <a:moveTo>
                        <a:pt x="0" y="0"/>
                      </a:moveTo>
                      <a:lnTo>
                        <a:pt x="2149434" y="0"/>
                      </a:lnTo>
                      <a:lnTo>
                        <a:pt x="2149434" y="1"/>
                      </a:lnTo>
                      <a:lnTo>
                        <a:pt x="2149433" y="1"/>
                      </a:lnTo>
                      <a:cubicBezTo>
                        <a:pt x="2149433" y="91821"/>
                        <a:pt x="2074998" y="166256"/>
                        <a:pt x="1983178" y="166256"/>
                      </a:cubicBezTo>
                      <a:lnTo>
                        <a:pt x="166255" y="166255"/>
                      </a:lnTo>
                      <a:cubicBezTo>
                        <a:pt x="97390" y="166255"/>
                        <a:pt x="38304" y="124385"/>
                        <a:pt x="13065" y="64714"/>
                      </a:cubicBez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04B9EE56-7E51-4929-87FE-B205375101C8}"/>
                    </a:ext>
                  </a:extLst>
                </p:cNvPr>
                <p:cNvSpPr/>
                <p:nvPr/>
              </p:nvSpPr>
              <p:spPr>
                <a:xfrm>
                  <a:off x="706581" y="5248122"/>
                  <a:ext cx="2149434" cy="166254"/>
                </a:xfrm>
                <a:custGeom>
                  <a:avLst/>
                  <a:gdLst>
                    <a:gd name="connsiteX0" fmla="*/ 166255 w 2149434"/>
                    <a:gd name="connsiteY0" fmla="*/ 0 h 166254"/>
                    <a:gd name="connsiteX1" fmla="*/ 1983179 w 2149434"/>
                    <a:gd name="connsiteY1" fmla="*/ 0 h 166254"/>
                    <a:gd name="connsiteX2" fmla="*/ 2136369 w 2149434"/>
                    <a:gd name="connsiteY2" fmla="*/ 101541 h 166254"/>
                    <a:gd name="connsiteX3" fmla="*/ 2149434 w 2149434"/>
                    <a:gd name="connsiteY3" fmla="*/ 166254 h 166254"/>
                    <a:gd name="connsiteX4" fmla="*/ 0 w 2149434"/>
                    <a:gd name="connsiteY4" fmla="*/ 166254 h 166254"/>
                    <a:gd name="connsiteX5" fmla="*/ 13065 w 2149434"/>
                    <a:gd name="connsiteY5" fmla="*/ 101541 h 166254"/>
                    <a:gd name="connsiteX6" fmla="*/ 166255 w 2149434"/>
                    <a:gd name="connsiteY6" fmla="*/ 0 h 1662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49434" h="166254">
                      <a:moveTo>
                        <a:pt x="166255" y="0"/>
                      </a:moveTo>
                      <a:lnTo>
                        <a:pt x="1983179" y="0"/>
                      </a:lnTo>
                      <a:cubicBezTo>
                        <a:pt x="2052044" y="0"/>
                        <a:pt x="2111130" y="41870"/>
                        <a:pt x="2136369" y="101541"/>
                      </a:cubicBezTo>
                      <a:lnTo>
                        <a:pt x="2149434" y="166254"/>
                      </a:lnTo>
                      <a:lnTo>
                        <a:pt x="0" y="166254"/>
                      </a:lnTo>
                      <a:lnTo>
                        <a:pt x="13065" y="101541"/>
                      </a:lnTo>
                      <a:cubicBezTo>
                        <a:pt x="38304" y="41870"/>
                        <a:pt x="97390" y="0"/>
                        <a:pt x="166255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E5FE05D8-96C8-4E00-9C13-FCA41B5CA763}"/>
                    </a:ext>
                  </a:extLst>
                </p:cNvPr>
                <p:cNvSpPr/>
                <p:nvPr/>
              </p:nvSpPr>
              <p:spPr>
                <a:xfrm>
                  <a:off x="917476" y="2685115"/>
                  <a:ext cx="1727645" cy="81507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4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B129E5B5-18D0-41EA-9935-2FF964F89738}"/>
                    </a:ext>
                  </a:extLst>
                </p:cNvPr>
                <p:cNvSpPr/>
                <p:nvPr/>
              </p:nvSpPr>
              <p:spPr>
                <a:xfrm>
                  <a:off x="987189" y="2791664"/>
                  <a:ext cx="1588219" cy="2324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F2C2F611-BE6B-4EBA-BE39-D72F7AC7173C}"/>
                    </a:ext>
                  </a:extLst>
                </p:cNvPr>
                <p:cNvSpPr/>
                <p:nvPr/>
              </p:nvSpPr>
              <p:spPr>
                <a:xfrm>
                  <a:off x="917476" y="5141572"/>
                  <a:ext cx="1727645" cy="81507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4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7997D386-F6AE-43C4-8398-1E6096F31C29}"/>
                  </a:ext>
                </a:extLst>
              </p:cNvPr>
              <p:cNvGrpSpPr/>
              <p:nvPr/>
            </p:nvGrpSpPr>
            <p:grpSpPr>
              <a:xfrm>
                <a:off x="8177849" y="2409208"/>
                <a:ext cx="2149434" cy="2913138"/>
                <a:chOff x="706581" y="2501238"/>
                <a:chExt cx="2149434" cy="2913138"/>
              </a:xfrm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95CC2D40-BE93-401F-9761-8E03170A97DA}"/>
                    </a:ext>
                  </a:extLst>
                </p:cNvPr>
                <p:cNvSpPr/>
                <p:nvPr/>
              </p:nvSpPr>
              <p:spPr>
                <a:xfrm>
                  <a:off x="855023" y="2501238"/>
                  <a:ext cx="1852551" cy="158835"/>
                </a:xfrm>
                <a:custGeom>
                  <a:avLst/>
                  <a:gdLst>
                    <a:gd name="connsiteX0" fmla="*/ 0 w 2149434"/>
                    <a:gd name="connsiteY0" fmla="*/ 0 h 166256"/>
                    <a:gd name="connsiteX1" fmla="*/ 2149434 w 2149434"/>
                    <a:gd name="connsiteY1" fmla="*/ 0 h 166256"/>
                    <a:gd name="connsiteX2" fmla="*/ 2149434 w 2149434"/>
                    <a:gd name="connsiteY2" fmla="*/ 1 h 166256"/>
                    <a:gd name="connsiteX3" fmla="*/ 2149433 w 2149434"/>
                    <a:gd name="connsiteY3" fmla="*/ 1 h 166256"/>
                    <a:gd name="connsiteX4" fmla="*/ 1983178 w 2149434"/>
                    <a:gd name="connsiteY4" fmla="*/ 166256 h 166256"/>
                    <a:gd name="connsiteX5" fmla="*/ 166255 w 2149434"/>
                    <a:gd name="connsiteY5" fmla="*/ 166255 h 166256"/>
                    <a:gd name="connsiteX6" fmla="*/ 13065 w 2149434"/>
                    <a:gd name="connsiteY6" fmla="*/ 64714 h 166256"/>
                    <a:gd name="connsiteX7" fmla="*/ 0 w 2149434"/>
                    <a:gd name="connsiteY7" fmla="*/ 1 h 166256"/>
                    <a:gd name="connsiteX8" fmla="*/ 0 w 2149434"/>
                    <a:gd name="connsiteY8" fmla="*/ 0 h 166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49434" h="166256">
                      <a:moveTo>
                        <a:pt x="0" y="0"/>
                      </a:moveTo>
                      <a:lnTo>
                        <a:pt x="2149434" y="0"/>
                      </a:lnTo>
                      <a:lnTo>
                        <a:pt x="2149434" y="1"/>
                      </a:lnTo>
                      <a:lnTo>
                        <a:pt x="2149433" y="1"/>
                      </a:lnTo>
                      <a:cubicBezTo>
                        <a:pt x="2149433" y="91821"/>
                        <a:pt x="2074998" y="166256"/>
                        <a:pt x="1983178" y="166256"/>
                      </a:cubicBezTo>
                      <a:lnTo>
                        <a:pt x="166255" y="166255"/>
                      </a:lnTo>
                      <a:cubicBezTo>
                        <a:pt x="97390" y="166255"/>
                        <a:pt x="38304" y="124385"/>
                        <a:pt x="13065" y="64714"/>
                      </a:cubicBez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2675F8FE-F000-46C1-B71C-7E917DAD9A66}"/>
                    </a:ext>
                  </a:extLst>
                </p:cNvPr>
                <p:cNvSpPr/>
                <p:nvPr/>
              </p:nvSpPr>
              <p:spPr>
                <a:xfrm>
                  <a:off x="706581" y="5248122"/>
                  <a:ext cx="2149434" cy="166254"/>
                </a:xfrm>
                <a:custGeom>
                  <a:avLst/>
                  <a:gdLst>
                    <a:gd name="connsiteX0" fmla="*/ 166255 w 2149434"/>
                    <a:gd name="connsiteY0" fmla="*/ 0 h 166254"/>
                    <a:gd name="connsiteX1" fmla="*/ 1983179 w 2149434"/>
                    <a:gd name="connsiteY1" fmla="*/ 0 h 166254"/>
                    <a:gd name="connsiteX2" fmla="*/ 2136369 w 2149434"/>
                    <a:gd name="connsiteY2" fmla="*/ 101541 h 166254"/>
                    <a:gd name="connsiteX3" fmla="*/ 2149434 w 2149434"/>
                    <a:gd name="connsiteY3" fmla="*/ 166254 h 166254"/>
                    <a:gd name="connsiteX4" fmla="*/ 0 w 2149434"/>
                    <a:gd name="connsiteY4" fmla="*/ 166254 h 166254"/>
                    <a:gd name="connsiteX5" fmla="*/ 13065 w 2149434"/>
                    <a:gd name="connsiteY5" fmla="*/ 101541 h 166254"/>
                    <a:gd name="connsiteX6" fmla="*/ 166255 w 2149434"/>
                    <a:gd name="connsiteY6" fmla="*/ 0 h 1662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49434" h="166254">
                      <a:moveTo>
                        <a:pt x="166255" y="0"/>
                      </a:moveTo>
                      <a:lnTo>
                        <a:pt x="1983179" y="0"/>
                      </a:lnTo>
                      <a:cubicBezTo>
                        <a:pt x="2052044" y="0"/>
                        <a:pt x="2111130" y="41870"/>
                        <a:pt x="2136369" y="101541"/>
                      </a:cubicBezTo>
                      <a:lnTo>
                        <a:pt x="2149434" y="166254"/>
                      </a:lnTo>
                      <a:lnTo>
                        <a:pt x="0" y="166254"/>
                      </a:lnTo>
                      <a:lnTo>
                        <a:pt x="13065" y="101541"/>
                      </a:lnTo>
                      <a:cubicBezTo>
                        <a:pt x="38304" y="41870"/>
                        <a:pt x="97390" y="0"/>
                        <a:pt x="166255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5D6E7BB7-0805-45CB-8AD1-B7F544A6FAC5}"/>
                    </a:ext>
                  </a:extLst>
                </p:cNvPr>
                <p:cNvSpPr/>
                <p:nvPr/>
              </p:nvSpPr>
              <p:spPr>
                <a:xfrm>
                  <a:off x="917476" y="2685115"/>
                  <a:ext cx="1727645" cy="81507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3E568C8F-AC61-45F0-91C0-36CBF52CB926}"/>
                    </a:ext>
                  </a:extLst>
                </p:cNvPr>
                <p:cNvSpPr/>
                <p:nvPr/>
              </p:nvSpPr>
              <p:spPr>
                <a:xfrm>
                  <a:off x="987189" y="2791664"/>
                  <a:ext cx="1588219" cy="2324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36" name="Rectangle: Rounded Corners 35">
                  <a:extLst>
                    <a:ext uri="{FF2B5EF4-FFF2-40B4-BE49-F238E27FC236}">
                      <a16:creationId xmlns:a16="http://schemas.microsoft.com/office/drawing/2014/main" id="{0DCBE4F3-B36D-4952-92B6-768623C09336}"/>
                    </a:ext>
                  </a:extLst>
                </p:cNvPr>
                <p:cNvSpPr/>
                <p:nvPr/>
              </p:nvSpPr>
              <p:spPr>
                <a:xfrm>
                  <a:off x="917476" y="5141572"/>
                  <a:ext cx="1727645" cy="81507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</p:grp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A733A00-CB17-4B85-A682-12702ABE6465}"/>
                </a:ext>
              </a:extLst>
            </p:cNvPr>
            <p:cNvSpPr txBox="1"/>
            <p:nvPr/>
          </p:nvSpPr>
          <p:spPr>
            <a:xfrm>
              <a:off x="1494266" y="3339432"/>
              <a:ext cx="1421459" cy="3282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450"/>
                </a:spcBef>
              </a:pPr>
              <a:r>
                <a:rPr lang="en-US" sz="1600" b="1">
                  <a:latin typeface="Georgia" panose="02040502050405020303" pitchFamily="18" charset="0"/>
                </a:rPr>
                <a:t>Impact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D889298-F533-428A-A0A4-00DBCD97F763}"/>
                </a:ext>
              </a:extLst>
            </p:cNvPr>
            <p:cNvSpPr txBox="1"/>
            <p:nvPr/>
          </p:nvSpPr>
          <p:spPr>
            <a:xfrm>
              <a:off x="3935208" y="3339432"/>
              <a:ext cx="1504841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450"/>
                </a:spcBef>
              </a:pPr>
              <a:r>
                <a:rPr lang="en-US" sz="1200" b="1" dirty="0">
                  <a:latin typeface="Georgia" panose="02040502050405020303" pitchFamily="18" charset="0"/>
                </a:rPr>
                <a:t>Partner Contributions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BADF00C-3466-48CA-B779-06040EF63FBB}"/>
                </a:ext>
              </a:extLst>
            </p:cNvPr>
            <p:cNvSpPr txBox="1"/>
            <p:nvPr/>
          </p:nvSpPr>
          <p:spPr>
            <a:xfrm>
              <a:off x="6376151" y="3339432"/>
              <a:ext cx="1421459" cy="2872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450"/>
                </a:spcBef>
              </a:pPr>
              <a:r>
                <a:rPr lang="en-US" sz="1400" b="1">
                  <a:latin typeface="Georgia" panose="02040502050405020303" pitchFamily="18" charset="0"/>
                </a:rPr>
                <a:t>Innovation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03B150E-F2D0-4E4C-8CBD-CA865BD8CB25}"/>
                </a:ext>
              </a:extLst>
            </p:cNvPr>
            <p:cNvSpPr txBox="1"/>
            <p:nvPr/>
          </p:nvSpPr>
          <p:spPr>
            <a:xfrm>
              <a:off x="8817093" y="3339432"/>
              <a:ext cx="1421459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450"/>
                </a:spcBef>
              </a:pPr>
              <a:r>
                <a:rPr lang="en-US" sz="1200" b="1">
                  <a:latin typeface="Georgia" panose="02040502050405020303" pitchFamily="18" charset="0"/>
                </a:rPr>
                <a:t>Project Management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8618551-F1E5-4836-8548-B4C8D688B2D9}"/>
                </a:ext>
              </a:extLst>
            </p:cNvPr>
            <p:cNvSpPr txBox="1"/>
            <p:nvPr/>
          </p:nvSpPr>
          <p:spPr>
            <a:xfrm>
              <a:off x="4064906" y="1058205"/>
              <a:ext cx="3603009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Georgia" panose="02040502050405020303" pitchFamily="18" charset="0"/>
                </a:rPr>
                <a:t>RCPP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0F4A4FC-B6B9-D3C5-6E1A-8B9648FD9CAD}"/>
              </a:ext>
            </a:extLst>
          </p:cNvPr>
          <p:cNvSpPr txBox="1"/>
          <p:nvPr/>
        </p:nvSpPr>
        <p:spPr>
          <a:xfrm>
            <a:off x="1890944" y="115410"/>
            <a:ext cx="5442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4 Pillars of RCPP</a:t>
            </a:r>
          </a:p>
        </p:txBody>
      </p:sp>
    </p:spTree>
    <p:extLst>
      <p:ext uri="{BB962C8B-B14F-4D97-AF65-F5344CB8AC3E}">
        <p14:creationId xmlns:p14="http://schemas.microsoft.com/office/powerpoint/2010/main" val="2496169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60BD7947-5FD9-42AA-98D4-8A94154ADEEA}"/>
              </a:ext>
            </a:extLst>
          </p:cNvPr>
          <p:cNvGrpSpPr/>
          <p:nvPr/>
        </p:nvGrpSpPr>
        <p:grpSpPr>
          <a:xfrm>
            <a:off x="437607" y="1578940"/>
            <a:ext cx="8268788" cy="4155419"/>
            <a:chOff x="353885" y="593766"/>
            <a:chExt cx="11025051" cy="554055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E7B26B9-07B5-4E77-942C-82180785A70B}"/>
                </a:ext>
              </a:extLst>
            </p:cNvPr>
            <p:cNvSpPr/>
            <p:nvPr/>
          </p:nvSpPr>
          <p:spPr>
            <a:xfrm>
              <a:off x="855023" y="2003220"/>
              <a:ext cx="10022774" cy="332509"/>
            </a:xfrm>
            <a:prstGeom prst="rect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tx1"/>
                </a:solidFill>
                <a:latin typeface="Georgia Pro Light" panose="02040302050405020303" pitchFamily="18" charset="0"/>
              </a:endParaRPr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7C5E0428-441B-48EF-8619-BCD01AB4349D}"/>
                </a:ext>
              </a:extLst>
            </p:cNvPr>
            <p:cNvSpPr/>
            <p:nvPr/>
          </p:nvSpPr>
          <p:spPr>
            <a:xfrm>
              <a:off x="855023" y="593766"/>
              <a:ext cx="10022774" cy="1335975"/>
            </a:xfrm>
            <a:prstGeom prst="triangl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3DDA597-C946-440C-B55F-40483AB12A95}"/>
                </a:ext>
              </a:extLst>
            </p:cNvPr>
            <p:cNvSpPr/>
            <p:nvPr/>
          </p:nvSpPr>
          <p:spPr>
            <a:xfrm>
              <a:off x="855023" y="5395825"/>
              <a:ext cx="10022774" cy="332509"/>
            </a:xfrm>
            <a:prstGeom prst="rect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tx1"/>
                </a:solidFill>
                <a:latin typeface="Georgia Pro Light" panose="02040302050405020303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1A8E1C8-D94C-45AA-B104-1B8B0B94B623}"/>
                </a:ext>
              </a:extLst>
            </p:cNvPr>
            <p:cNvSpPr/>
            <p:nvPr/>
          </p:nvSpPr>
          <p:spPr>
            <a:xfrm>
              <a:off x="353885" y="5801815"/>
              <a:ext cx="11025051" cy="332509"/>
            </a:xfrm>
            <a:prstGeom prst="rect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>
                <a:solidFill>
                  <a:schemeClr val="tx1"/>
                </a:solidFill>
                <a:latin typeface="Georgia Pro Light" panose="02040302050405020303" pitchFamily="18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FBCF3F7-516D-40AE-9E56-7390B59D7165}"/>
                </a:ext>
              </a:extLst>
            </p:cNvPr>
            <p:cNvGrpSpPr/>
            <p:nvPr/>
          </p:nvGrpSpPr>
          <p:grpSpPr>
            <a:xfrm>
              <a:off x="1130280" y="2409208"/>
              <a:ext cx="9472260" cy="2913138"/>
              <a:chOff x="855023" y="2409208"/>
              <a:chExt cx="9472260" cy="2913138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B072D2C1-534A-4CCE-8A1D-814326EBDEC6}"/>
                  </a:ext>
                </a:extLst>
              </p:cNvPr>
              <p:cNvGrpSpPr/>
              <p:nvPr/>
            </p:nvGrpSpPr>
            <p:grpSpPr>
              <a:xfrm>
                <a:off x="855023" y="2409208"/>
                <a:ext cx="2149434" cy="2913138"/>
                <a:chOff x="706581" y="2501238"/>
                <a:chExt cx="2149434" cy="2913138"/>
              </a:xfrm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EA2EFAE-C64A-4FFF-9FDF-96AEDE988777}"/>
                    </a:ext>
                  </a:extLst>
                </p:cNvPr>
                <p:cNvSpPr/>
                <p:nvPr/>
              </p:nvSpPr>
              <p:spPr>
                <a:xfrm>
                  <a:off x="855023" y="2501238"/>
                  <a:ext cx="1852551" cy="158835"/>
                </a:xfrm>
                <a:custGeom>
                  <a:avLst/>
                  <a:gdLst>
                    <a:gd name="connsiteX0" fmla="*/ 0 w 2149434"/>
                    <a:gd name="connsiteY0" fmla="*/ 0 h 166256"/>
                    <a:gd name="connsiteX1" fmla="*/ 2149434 w 2149434"/>
                    <a:gd name="connsiteY1" fmla="*/ 0 h 166256"/>
                    <a:gd name="connsiteX2" fmla="*/ 2149434 w 2149434"/>
                    <a:gd name="connsiteY2" fmla="*/ 1 h 166256"/>
                    <a:gd name="connsiteX3" fmla="*/ 2149433 w 2149434"/>
                    <a:gd name="connsiteY3" fmla="*/ 1 h 166256"/>
                    <a:gd name="connsiteX4" fmla="*/ 1983178 w 2149434"/>
                    <a:gd name="connsiteY4" fmla="*/ 166256 h 166256"/>
                    <a:gd name="connsiteX5" fmla="*/ 166255 w 2149434"/>
                    <a:gd name="connsiteY5" fmla="*/ 166255 h 166256"/>
                    <a:gd name="connsiteX6" fmla="*/ 13065 w 2149434"/>
                    <a:gd name="connsiteY6" fmla="*/ 64714 h 166256"/>
                    <a:gd name="connsiteX7" fmla="*/ 0 w 2149434"/>
                    <a:gd name="connsiteY7" fmla="*/ 1 h 166256"/>
                    <a:gd name="connsiteX8" fmla="*/ 0 w 2149434"/>
                    <a:gd name="connsiteY8" fmla="*/ 0 h 166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49434" h="166256">
                      <a:moveTo>
                        <a:pt x="0" y="0"/>
                      </a:moveTo>
                      <a:lnTo>
                        <a:pt x="2149434" y="0"/>
                      </a:lnTo>
                      <a:lnTo>
                        <a:pt x="2149434" y="1"/>
                      </a:lnTo>
                      <a:lnTo>
                        <a:pt x="2149433" y="1"/>
                      </a:lnTo>
                      <a:cubicBezTo>
                        <a:pt x="2149433" y="91821"/>
                        <a:pt x="2074998" y="166256"/>
                        <a:pt x="1983178" y="166256"/>
                      </a:cubicBezTo>
                      <a:lnTo>
                        <a:pt x="166255" y="166255"/>
                      </a:lnTo>
                      <a:cubicBezTo>
                        <a:pt x="97390" y="166255"/>
                        <a:pt x="38304" y="124385"/>
                        <a:pt x="13065" y="64714"/>
                      </a:cubicBez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4A3A085-3BBE-4452-A3E2-011DE678B89C}"/>
                    </a:ext>
                  </a:extLst>
                </p:cNvPr>
                <p:cNvSpPr/>
                <p:nvPr/>
              </p:nvSpPr>
              <p:spPr>
                <a:xfrm>
                  <a:off x="706581" y="5248122"/>
                  <a:ext cx="2149434" cy="166254"/>
                </a:xfrm>
                <a:custGeom>
                  <a:avLst/>
                  <a:gdLst>
                    <a:gd name="connsiteX0" fmla="*/ 166255 w 2149434"/>
                    <a:gd name="connsiteY0" fmla="*/ 0 h 166254"/>
                    <a:gd name="connsiteX1" fmla="*/ 1983179 w 2149434"/>
                    <a:gd name="connsiteY1" fmla="*/ 0 h 166254"/>
                    <a:gd name="connsiteX2" fmla="*/ 2136369 w 2149434"/>
                    <a:gd name="connsiteY2" fmla="*/ 101541 h 166254"/>
                    <a:gd name="connsiteX3" fmla="*/ 2149434 w 2149434"/>
                    <a:gd name="connsiteY3" fmla="*/ 166254 h 166254"/>
                    <a:gd name="connsiteX4" fmla="*/ 0 w 2149434"/>
                    <a:gd name="connsiteY4" fmla="*/ 166254 h 166254"/>
                    <a:gd name="connsiteX5" fmla="*/ 13065 w 2149434"/>
                    <a:gd name="connsiteY5" fmla="*/ 101541 h 166254"/>
                    <a:gd name="connsiteX6" fmla="*/ 166255 w 2149434"/>
                    <a:gd name="connsiteY6" fmla="*/ 0 h 1662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49434" h="166254">
                      <a:moveTo>
                        <a:pt x="166255" y="0"/>
                      </a:moveTo>
                      <a:lnTo>
                        <a:pt x="1983179" y="0"/>
                      </a:lnTo>
                      <a:cubicBezTo>
                        <a:pt x="2052044" y="0"/>
                        <a:pt x="2111130" y="41870"/>
                        <a:pt x="2136369" y="101541"/>
                      </a:cubicBezTo>
                      <a:lnTo>
                        <a:pt x="2149434" y="166254"/>
                      </a:lnTo>
                      <a:lnTo>
                        <a:pt x="0" y="166254"/>
                      </a:lnTo>
                      <a:lnTo>
                        <a:pt x="13065" y="101541"/>
                      </a:lnTo>
                      <a:cubicBezTo>
                        <a:pt x="38304" y="41870"/>
                        <a:pt x="97390" y="0"/>
                        <a:pt x="166255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2134CA82-5340-44E7-9FBB-747090D96FF8}"/>
                    </a:ext>
                  </a:extLst>
                </p:cNvPr>
                <p:cNvSpPr/>
                <p:nvPr/>
              </p:nvSpPr>
              <p:spPr>
                <a:xfrm>
                  <a:off x="917476" y="2685115"/>
                  <a:ext cx="1727645" cy="81507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9B83D1A-047A-49AD-9E30-3C6EE5B10412}"/>
                    </a:ext>
                  </a:extLst>
                </p:cNvPr>
                <p:cNvSpPr/>
                <p:nvPr/>
              </p:nvSpPr>
              <p:spPr>
                <a:xfrm>
                  <a:off x="987189" y="2791664"/>
                  <a:ext cx="1588219" cy="2324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10C5FE03-9949-4A8B-90EC-85FCB3E8158E}"/>
                    </a:ext>
                  </a:extLst>
                </p:cNvPr>
                <p:cNvSpPr/>
                <p:nvPr/>
              </p:nvSpPr>
              <p:spPr>
                <a:xfrm>
                  <a:off x="917476" y="5141572"/>
                  <a:ext cx="1727645" cy="81507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86B5FB0-1620-4AB8-BF94-40E69BDAC8E2}"/>
                  </a:ext>
                </a:extLst>
              </p:cNvPr>
              <p:cNvGrpSpPr/>
              <p:nvPr/>
            </p:nvGrpSpPr>
            <p:grpSpPr>
              <a:xfrm>
                <a:off x="3295965" y="2409208"/>
                <a:ext cx="2149434" cy="2913138"/>
                <a:chOff x="706581" y="2501238"/>
                <a:chExt cx="2149434" cy="2913138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0F091950-42BD-40E6-89CD-FE286DA97B52}"/>
                    </a:ext>
                  </a:extLst>
                </p:cNvPr>
                <p:cNvSpPr/>
                <p:nvPr/>
              </p:nvSpPr>
              <p:spPr>
                <a:xfrm>
                  <a:off x="855023" y="2501238"/>
                  <a:ext cx="1852551" cy="158835"/>
                </a:xfrm>
                <a:custGeom>
                  <a:avLst/>
                  <a:gdLst>
                    <a:gd name="connsiteX0" fmla="*/ 0 w 2149434"/>
                    <a:gd name="connsiteY0" fmla="*/ 0 h 166256"/>
                    <a:gd name="connsiteX1" fmla="*/ 2149434 w 2149434"/>
                    <a:gd name="connsiteY1" fmla="*/ 0 h 166256"/>
                    <a:gd name="connsiteX2" fmla="*/ 2149434 w 2149434"/>
                    <a:gd name="connsiteY2" fmla="*/ 1 h 166256"/>
                    <a:gd name="connsiteX3" fmla="*/ 2149433 w 2149434"/>
                    <a:gd name="connsiteY3" fmla="*/ 1 h 166256"/>
                    <a:gd name="connsiteX4" fmla="*/ 1983178 w 2149434"/>
                    <a:gd name="connsiteY4" fmla="*/ 166256 h 166256"/>
                    <a:gd name="connsiteX5" fmla="*/ 166255 w 2149434"/>
                    <a:gd name="connsiteY5" fmla="*/ 166255 h 166256"/>
                    <a:gd name="connsiteX6" fmla="*/ 13065 w 2149434"/>
                    <a:gd name="connsiteY6" fmla="*/ 64714 h 166256"/>
                    <a:gd name="connsiteX7" fmla="*/ 0 w 2149434"/>
                    <a:gd name="connsiteY7" fmla="*/ 1 h 166256"/>
                    <a:gd name="connsiteX8" fmla="*/ 0 w 2149434"/>
                    <a:gd name="connsiteY8" fmla="*/ 0 h 166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49434" h="166256">
                      <a:moveTo>
                        <a:pt x="0" y="0"/>
                      </a:moveTo>
                      <a:lnTo>
                        <a:pt x="2149434" y="0"/>
                      </a:lnTo>
                      <a:lnTo>
                        <a:pt x="2149434" y="1"/>
                      </a:lnTo>
                      <a:lnTo>
                        <a:pt x="2149433" y="1"/>
                      </a:lnTo>
                      <a:cubicBezTo>
                        <a:pt x="2149433" y="91821"/>
                        <a:pt x="2074998" y="166256"/>
                        <a:pt x="1983178" y="166256"/>
                      </a:cubicBezTo>
                      <a:lnTo>
                        <a:pt x="166255" y="166255"/>
                      </a:lnTo>
                      <a:cubicBezTo>
                        <a:pt x="97390" y="166255"/>
                        <a:pt x="38304" y="124385"/>
                        <a:pt x="13065" y="64714"/>
                      </a:cubicBez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EADE53FC-A288-4F65-988F-6ED1FDA2F478}"/>
                    </a:ext>
                  </a:extLst>
                </p:cNvPr>
                <p:cNvSpPr/>
                <p:nvPr/>
              </p:nvSpPr>
              <p:spPr>
                <a:xfrm>
                  <a:off x="706581" y="5248122"/>
                  <a:ext cx="2149434" cy="166254"/>
                </a:xfrm>
                <a:custGeom>
                  <a:avLst/>
                  <a:gdLst>
                    <a:gd name="connsiteX0" fmla="*/ 166255 w 2149434"/>
                    <a:gd name="connsiteY0" fmla="*/ 0 h 166254"/>
                    <a:gd name="connsiteX1" fmla="*/ 1983179 w 2149434"/>
                    <a:gd name="connsiteY1" fmla="*/ 0 h 166254"/>
                    <a:gd name="connsiteX2" fmla="*/ 2136369 w 2149434"/>
                    <a:gd name="connsiteY2" fmla="*/ 101541 h 166254"/>
                    <a:gd name="connsiteX3" fmla="*/ 2149434 w 2149434"/>
                    <a:gd name="connsiteY3" fmla="*/ 166254 h 166254"/>
                    <a:gd name="connsiteX4" fmla="*/ 0 w 2149434"/>
                    <a:gd name="connsiteY4" fmla="*/ 166254 h 166254"/>
                    <a:gd name="connsiteX5" fmla="*/ 13065 w 2149434"/>
                    <a:gd name="connsiteY5" fmla="*/ 101541 h 166254"/>
                    <a:gd name="connsiteX6" fmla="*/ 166255 w 2149434"/>
                    <a:gd name="connsiteY6" fmla="*/ 0 h 1662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49434" h="166254">
                      <a:moveTo>
                        <a:pt x="166255" y="0"/>
                      </a:moveTo>
                      <a:lnTo>
                        <a:pt x="1983179" y="0"/>
                      </a:lnTo>
                      <a:cubicBezTo>
                        <a:pt x="2052044" y="0"/>
                        <a:pt x="2111130" y="41870"/>
                        <a:pt x="2136369" y="101541"/>
                      </a:cubicBezTo>
                      <a:lnTo>
                        <a:pt x="2149434" y="166254"/>
                      </a:lnTo>
                      <a:lnTo>
                        <a:pt x="0" y="166254"/>
                      </a:lnTo>
                      <a:lnTo>
                        <a:pt x="13065" y="101541"/>
                      </a:lnTo>
                      <a:cubicBezTo>
                        <a:pt x="38304" y="41870"/>
                        <a:pt x="97390" y="0"/>
                        <a:pt x="166255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2" name="Rectangle: Rounded Corners 21">
                  <a:extLst>
                    <a:ext uri="{FF2B5EF4-FFF2-40B4-BE49-F238E27FC236}">
                      <a16:creationId xmlns:a16="http://schemas.microsoft.com/office/drawing/2014/main" id="{FAFB6DA6-E47C-440C-A7BD-4FDE92BC19E9}"/>
                    </a:ext>
                  </a:extLst>
                </p:cNvPr>
                <p:cNvSpPr/>
                <p:nvPr/>
              </p:nvSpPr>
              <p:spPr>
                <a:xfrm>
                  <a:off x="917476" y="2685115"/>
                  <a:ext cx="1727645" cy="81507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0ECB3D7E-61E8-4B45-9267-5684D2A2081F}"/>
                    </a:ext>
                  </a:extLst>
                </p:cNvPr>
                <p:cNvSpPr/>
                <p:nvPr/>
              </p:nvSpPr>
              <p:spPr>
                <a:xfrm>
                  <a:off x="987189" y="2791664"/>
                  <a:ext cx="1588219" cy="2324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4" name="Rectangle: Rounded Corners 23">
                  <a:extLst>
                    <a:ext uri="{FF2B5EF4-FFF2-40B4-BE49-F238E27FC236}">
                      <a16:creationId xmlns:a16="http://schemas.microsoft.com/office/drawing/2014/main" id="{3F361B64-8D0A-4345-B906-EAACD25D181E}"/>
                    </a:ext>
                  </a:extLst>
                </p:cNvPr>
                <p:cNvSpPr/>
                <p:nvPr/>
              </p:nvSpPr>
              <p:spPr>
                <a:xfrm>
                  <a:off x="917476" y="5141572"/>
                  <a:ext cx="1727645" cy="81507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79A117DE-46FA-4953-A823-3176CD72B21D}"/>
                  </a:ext>
                </a:extLst>
              </p:cNvPr>
              <p:cNvGrpSpPr/>
              <p:nvPr/>
            </p:nvGrpSpPr>
            <p:grpSpPr>
              <a:xfrm>
                <a:off x="5736907" y="2409208"/>
                <a:ext cx="2149434" cy="2913138"/>
                <a:chOff x="706581" y="2501238"/>
                <a:chExt cx="2149434" cy="2913138"/>
              </a:xfrm>
            </p:grpSpPr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C2440F1F-4835-4280-A080-DCED539A709C}"/>
                    </a:ext>
                  </a:extLst>
                </p:cNvPr>
                <p:cNvSpPr/>
                <p:nvPr/>
              </p:nvSpPr>
              <p:spPr>
                <a:xfrm>
                  <a:off x="855023" y="2501238"/>
                  <a:ext cx="1852551" cy="158835"/>
                </a:xfrm>
                <a:custGeom>
                  <a:avLst/>
                  <a:gdLst>
                    <a:gd name="connsiteX0" fmla="*/ 0 w 2149434"/>
                    <a:gd name="connsiteY0" fmla="*/ 0 h 166256"/>
                    <a:gd name="connsiteX1" fmla="*/ 2149434 w 2149434"/>
                    <a:gd name="connsiteY1" fmla="*/ 0 h 166256"/>
                    <a:gd name="connsiteX2" fmla="*/ 2149434 w 2149434"/>
                    <a:gd name="connsiteY2" fmla="*/ 1 h 166256"/>
                    <a:gd name="connsiteX3" fmla="*/ 2149433 w 2149434"/>
                    <a:gd name="connsiteY3" fmla="*/ 1 h 166256"/>
                    <a:gd name="connsiteX4" fmla="*/ 1983178 w 2149434"/>
                    <a:gd name="connsiteY4" fmla="*/ 166256 h 166256"/>
                    <a:gd name="connsiteX5" fmla="*/ 166255 w 2149434"/>
                    <a:gd name="connsiteY5" fmla="*/ 166255 h 166256"/>
                    <a:gd name="connsiteX6" fmla="*/ 13065 w 2149434"/>
                    <a:gd name="connsiteY6" fmla="*/ 64714 h 166256"/>
                    <a:gd name="connsiteX7" fmla="*/ 0 w 2149434"/>
                    <a:gd name="connsiteY7" fmla="*/ 1 h 166256"/>
                    <a:gd name="connsiteX8" fmla="*/ 0 w 2149434"/>
                    <a:gd name="connsiteY8" fmla="*/ 0 h 166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49434" h="166256">
                      <a:moveTo>
                        <a:pt x="0" y="0"/>
                      </a:moveTo>
                      <a:lnTo>
                        <a:pt x="2149434" y="0"/>
                      </a:lnTo>
                      <a:lnTo>
                        <a:pt x="2149434" y="1"/>
                      </a:lnTo>
                      <a:lnTo>
                        <a:pt x="2149433" y="1"/>
                      </a:lnTo>
                      <a:cubicBezTo>
                        <a:pt x="2149433" y="91821"/>
                        <a:pt x="2074998" y="166256"/>
                        <a:pt x="1983178" y="166256"/>
                      </a:cubicBezTo>
                      <a:lnTo>
                        <a:pt x="166255" y="166255"/>
                      </a:lnTo>
                      <a:cubicBezTo>
                        <a:pt x="97390" y="166255"/>
                        <a:pt x="38304" y="124385"/>
                        <a:pt x="13065" y="64714"/>
                      </a:cubicBez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04B9EE56-7E51-4929-87FE-B205375101C8}"/>
                    </a:ext>
                  </a:extLst>
                </p:cNvPr>
                <p:cNvSpPr/>
                <p:nvPr/>
              </p:nvSpPr>
              <p:spPr>
                <a:xfrm>
                  <a:off x="706581" y="5248122"/>
                  <a:ext cx="2149434" cy="166254"/>
                </a:xfrm>
                <a:custGeom>
                  <a:avLst/>
                  <a:gdLst>
                    <a:gd name="connsiteX0" fmla="*/ 166255 w 2149434"/>
                    <a:gd name="connsiteY0" fmla="*/ 0 h 166254"/>
                    <a:gd name="connsiteX1" fmla="*/ 1983179 w 2149434"/>
                    <a:gd name="connsiteY1" fmla="*/ 0 h 166254"/>
                    <a:gd name="connsiteX2" fmla="*/ 2136369 w 2149434"/>
                    <a:gd name="connsiteY2" fmla="*/ 101541 h 166254"/>
                    <a:gd name="connsiteX3" fmla="*/ 2149434 w 2149434"/>
                    <a:gd name="connsiteY3" fmla="*/ 166254 h 166254"/>
                    <a:gd name="connsiteX4" fmla="*/ 0 w 2149434"/>
                    <a:gd name="connsiteY4" fmla="*/ 166254 h 166254"/>
                    <a:gd name="connsiteX5" fmla="*/ 13065 w 2149434"/>
                    <a:gd name="connsiteY5" fmla="*/ 101541 h 166254"/>
                    <a:gd name="connsiteX6" fmla="*/ 166255 w 2149434"/>
                    <a:gd name="connsiteY6" fmla="*/ 0 h 1662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49434" h="166254">
                      <a:moveTo>
                        <a:pt x="166255" y="0"/>
                      </a:moveTo>
                      <a:lnTo>
                        <a:pt x="1983179" y="0"/>
                      </a:lnTo>
                      <a:cubicBezTo>
                        <a:pt x="2052044" y="0"/>
                        <a:pt x="2111130" y="41870"/>
                        <a:pt x="2136369" y="101541"/>
                      </a:cubicBezTo>
                      <a:lnTo>
                        <a:pt x="2149434" y="166254"/>
                      </a:lnTo>
                      <a:lnTo>
                        <a:pt x="0" y="166254"/>
                      </a:lnTo>
                      <a:lnTo>
                        <a:pt x="13065" y="101541"/>
                      </a:lnTo>
                      <a:cubicBezTo>
                        <a:pt x="38304" y="41870"/>
                        <a:pt x="97390" y="0"/>
                        <a:pt x="166255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E5FE05D8-96C8-4E00-9C13-FCA41B5CA763}"/>
                    </a:ext>
                  </a:extLst>
                </p:cNvPr>
                <p:cNvSpPr/>
                <p:nvPr/>
              </p:nvSpPr>
              <p:spPr>
                <a:xfrm>
                  <a:off x="917476" y="2685115"/>
                  <a:ext cx="1727645" cy="81507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4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B129E5B5-18D0-41EA-9935-2FF964F89738}"/>
                    </a:ext>
                  </a:extLst>
                </p:cNvPr>
                <p:cNvSpPr/>
                <p:nvPr/>
              </p:nvSpPr>
              <p:spPr>
                <a:xfrm>
                  <a:off x="987189" y="2791664"/>
                  <a:ext cx="1588219" cy="2324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F2C2F611-BE6B-4EBA-BE39-D72F7AC7173C}"/>
                    </a:ext>
                  </a:extLst>
                </p:cNvPr>
                <p:cNvSpPr/>
                <p:nvPr/>
              </p:nvSpPr>
              <p:spPr>
                <a:xfrm>
                  <a:off x="917476" y="5141572"/>
                  <a:ext cx="1727645" cy="81507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4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7997D386-F6AE-43C4-8398-1E6096F31C29}"/>
                  </a:ext>
                </a:extLst>
              </p:cNvPr>
              <p:cNvGrpSpPr/>
              <p:nvPr/>
            </p:nvGrpSpPr>
            <p:grpSpPr>
              <a:xfrm>
                <a:off x="8177849" y="2409208"/>
                <a:ext cx="2149434" cy="2913138"/>
                <a:chOff x="706581" y="2501238"/>
                <a:chExt cx="2149434" cy="2913138"/>
              </a:xfrm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95CC2D40-BE93-401F-9761-8E03170A97DA}"/>
                    </a:ext>
                  </a:extLst>
                </p:cNvPr>
                <p:cNvSpPr/>
                <p:nvPr/>
              </p:nvSpPr>
              <p:spPr>
                <a:xfrm>
                  <a:off x="855023" y="2501238"/>
                  <a:ext cx="1852551" cy="158835"/>
                </a:xfrm>
                <a:custGeom>
                  <a:avLst/>
                  <a:gdLst>
                    <a:gd name="connsiteX0" fmla="*/ 0 w 2149434"/>
                    <a:gd name="connsiteY0" fmla="*/ 0 h 166256"/>
                    <a:gd name="connsiteX1" fmla="*/ 2149434 w 2149434"/>
                    <a:gd name="connsiteY1" fmla="*/ 0 h 166256"/>
                    <a:gd name="connsiteX2" fmla="*/ 2149434 w 2149434"/>
                    <a:gd name="connsiteY2" fmla="*/ 1 h 166256"/>
                    <a:gd name="connsiteX3" fmla="*/ 2149433 w 2149434"/>
                    <a:gd name="connsiteY3" fmla="*/ 1 h 166256"/>
                    <a:gd name="connsiteX4" fmla="*/ 1983178 w 2149434"/>
                    <a:gd name="connsiteY4" fmla="*/ 166256 h 166256"/>
                    <a:gd name="connsiteX5" fmla="*/ 166255 w 2149434"/>
                    <a:gd name="connsiteY5" fmla="*/ 166255 h 166256"/>
                    <a:gd name="connsiteX6" fmla="*/ 13065 w 2149434"/>
                    <a:gd name="connsiteY6" fmla="*/ 64714 h 166256"/>
                    <a:gd name="connsiteX7" fmla="*/ 0 w 2149434"/>
                    <a:gd name="connsiteY7" fmla="*/ 1 h 166256"/>
                    <a:gd name="connsiteX8" fmla="*/ 0 w 2149434"/>
                    <a:gd name="connsiteY8" fmla="*/ 0 h 166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49434" h="166256">
                      <a:moveTo>
                        <a:pt x="0" y="0"/>
                      </a:moveTo>
                      <a:lnTo>
                        <a:pt x="2149434" y="0"/>
                      </a:lnTo>
                      <a:lnTo>
                        <a:pt x="2149434" y="1"/>
                      </a:lnTo>
                      <a:lnTo>
                        <a:pt x="2149433" y="1"/>
                      </a:lnTo>
                      <a:cubicBezTo>
                        <a:pt x="2149433" y="91821"/>
                        <a:pt x="2074998" y="166256"/>
                        <a:pt x="1983178" y="166256"/>
                      </a:cubicBezTo>
                      <a:lnTo>
                        <a:pt x="166255" y="166255"/>
                      </a:lnTo>
                      <a:cubicBezTo>
                        <a:pt x="97390" y="166255"/>
                        <a:pt x="38304" y="124385"/>
                        <a:pt x="13065" y="64714"/>
                      </a:cubicBez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2675F8FE-F000-46C1-B71C-7E917DAD9A66}"/>
                    </a:ext>
                  </a:extLst>
                </p:cNvPr>
                <p:cNvSpPr/>
                <p:nvPr/>
              </p:nvSpPr>
              <p:spPr>
                <a:xfrm>
                  <a:off x="706581" y="5248122"/>
                  <a:ext cx="2149434" cy="166254"/>
                </a:xfrm>
                <a:custGeom>
                  <a:avLst/>
                  <a:gdLst>
                    <a:gd name="connsiteX0" fmla="*/ 166255 w 2149434"/>
                    <a:gd name="connsiteY0" fmla="*/ 0 h 166254"/>
                    <a:gd name="connsiteX1" fmla="*/ 1983179 w 2149434"/>
                    <a:gd name="connsiteY1" fmla="*/ 0 h 166254"/>
                    <a:gd name="connsiteX2" fmla="*/ 2136369 w 2149434"/>
                    <a:gd name="connsiteY2" fmla="*/ 101541 h 166254"/>
                    <a:gd name="connsiteX3" fmla="*/ 2149434 w 2149434"/>
                    <a:gd name="connsiteY3" fmla="*/ 166254 h 166254"/>
                    <a:gd name="connsiteX4" fmla="*/ 0 w 2149434"/>
                    <a:gd name="connsiteY4" fmla="*/ 166254 h 166254"/>
                    <a:gd name="connsiteX5" fmla="*/ 13065 w 2149434"/>
                    <a:gd name="connsiteY5" fmla="*/ 101541 h 166254"/>
                    <a:gd name="connsiteX6" fmla="*/ 166255 w 2149434"/>
                    <a:gd name="connsiteY6" fmla="*/ 0 h 1662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49434" h="166254">
                      <a:moveTo>
                        <a:pt x="166255" y="0"/>
                      </a:moveTo>
                      <a:lnTo>
                        <a:pt x="1983179" y="0"/>
                      </a:lnTo>
                      <a:cubicBezTo>
                        <a:pt x="2052044" y="0"/>
                        <a:pt x="2111130" y="41870"/>
                        <a:pt x="2136369" y="101541"/>
                      </a:cubicBezTo>
                      <a:lnTo>
                        <a:pt x="2149434" y="166254"/>
                      </a:lnTo>
                      <a:lnTo>
                        <a:pt x="0" y="166254"/>
                      </a:lnTo>
                      <a:lnTo>
                        <a:pt x="13065" y="101541"/>
                      </a:lnTo>
                      <a:cubicBezTo>
                        <a:pt x="38304" y="41870"/>
                        <a:pt x="97390" y="0"/>
                        <a:pt x="166255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5D6E7BB7-0805-45CB-8AD1-B7F544A6FAC5}"/>
                    </a:ext>
                  </a:extLst>
                </p:cNvPr>
                <p:cNvSpPr/>
                <p:nvPr/>
              </p:nvSpPr>
              <p:spPr>
                <a:xfrm>
                  <a:off x="917476" y="2685115"/>
                  <a:ext cx="1727645" cy="81507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3E568C8F-AC61-45F0-91C0-36CBF52CB926}"/>
                    </a:ext>
                  </a:extLst>
                </p:cNvPr>
                <p:cNvSpPr/>
                <p:nvPr/>
              </p:nvSpPr>
              <p:spPr>
                <a:xfrm>
                  <a:off x="987189" y="2791664"/>
                  <a:ext cx="1588219" cy="232486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36" name="Rectangle: Rounded Corners 35">
                  <a:extLst>
                    <a:ext uri="{FF2B5EF4-FFF2-40B4-BE49-F238E27FC236}">
                      <a16:creationId xmlns:a16="http://schemas.microsoft.com/office/drawing/2014/main" id="{0DCBE4F3-B36D-4952-92B6-768623C09336}"/>
                    </a:ext>
                  </a:extLst>
                </p:cNvPr>
                <p:cNvSpPr/>
                <p:nvPr/>
              </p:nvSpPr>
              <p:spPr>
                <a:xfrm>
                  <a:off x="917476" y="5141572"/>
                  <a:ext cx="1727645" cy="81507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/>
                </a:p>
              </p:txBody>
            </p:sp>
          </p:grp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A733A00-CB17-4B85-A682-12702ABE6465}"/>
                </a:ext>
              </a:extLst>
            </p:cNvPr>
            <p:cNvSpPr txBox="1"/>
            <p:nvPr/>
          </p:nvSpPr>
          <p:spPr>
            <a:xfrm>
              <a:off x="1494266" y="3339432"/>
              <a:ext cx="1421459" cy="3282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450"/>
                </a:spcBef>
              </a:pPr>
              <a:r>
                <a:rPr lang="en-US" sz="1600" b="1">
                  <a:latin typeface="Georgia" panose="02040502050405020303" pitchFamily="18" charset="0"/>
                </a:rPr>
                <a:t>Impact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D889298-F533-428A-A0A4-00DBCD97F763}"/>
                </a:ext>
              </a:extLst>
            </p:cNvPr>
            <p:cNvSpPr txBox="1"/>
            <p:nvPr/>
          </p:nvSpPr>
          <p:spPr>
            <a:xfrm>
              <a:off x="3935208" y="3339432"/>
              <a:ext cx="1504841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450"/>
                </a:spcBef>
              </a:pPr>
              <a:r>
                <a:rPr lang="en-US" sz="1200" b="1">
                  <a:latin typeface="Georgia" panose="02040502050405020303" pitchFamily="18" charset="0"/>
                </a:rPr>
                <a:t>Contributions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BADF00C-3466-48CA-B779-06040EF63FBB}"/>
                </a:ext>
              </a:extLst>
            </p:cNvPr>
            <p:cNvSpPr txBox="1"/>
            <p:nvPr/>
          </p:nvSpPr>
          <p:spPr>
            <a:xfrm>
              <a:off x="6376151" y="3339432"/>
              <a:ext cx="1421459" cy="2872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450"/>
                </a:spcBef>
              </a:pPr>
              <a:r>
                <a:rPr lang="en-US" sz="1400" b="1">
                  <a:latin typeface="Georgia" panose="02040502050405020303" pitchFamily="18" charset="0"/>
                </a:rPr>
                <a:t>Innovation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03B150E-F2D0-4E4C-8CBD-CA865BD8CB25}"/>
                </a:ext>
              </a:extLst>
            </p:cNvPr>
            <p:cNvSpPr txBox="1"/>
            <p:nvPr/>
          </p:nvSpPr>
          <p:spPr>
            <a:xfrm>
              <a:off x="8817093" y="3339432"/>
              <a:ext cx="1421459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450"/>
                </a:spcBef>
              </a:pPr>
              <a:r>
                <a:rPr lang="en-US" sz="1200" b="1">
                  <a:latin typeface="Georgia" panose="02040502050405020303" pitchFamily="18" charset="0"/>
                </a:rPr>
                <a:t>Project Management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8618551-F1E5-4836-8548-B4C8D688B2D9}"/>
                </a:ext>
              </a:extLst>
            </p:cNvPr>
            <p:cNvSpPr txBox="1"/>
            <p:nvPr/>
          </p:nvSpPr>
          <p:spPr>
            <a:xfrm>
              <a:off x="4064906" y="1058205"/>
              <a:ext cx="3603009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Georgia" panose="02040502050405020303" pitchFamily="18" charset="0"/>
                </a:rPr>
                <a:t>RCPP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0F4A4FC-B6B9-D3C5-6E1A-8B9648FD9CAD}"/>
              </a:ext>
            </a:extLst>
          </p:cNvPr>
          <p:cNvSpPr txBox="1"/>
          <p:nvPr/>
        </p:nvSpPr>
        <p:spPr>
          <a:xfrm>
            <a:off x="1890944" y="115410"/>
            <a:ext cx="5442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4 Pillars of RCPP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803391-C60A-301F-973C-D53491F6A90F}"/>
              </a:ext>
            </a:extLst>
          </p:cNvPr>
          <p:cNvSpPr txBox="1"/>
          <p:nvPr/>
        </p:nvSpPr>
        <p:spPr>
          <a:xfrm>
            <a:off x="437607" y="5734359"/>
            <a:ext cx="8268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…..and, RCPP18 (so far) is not a grant  - It’s a partnership project using NRCS tools.</a:t>
            </a:r>
          </a:p>
        </p:txBody>
      </p:sp>
    </p:spTree>
    <p:extLst>
      <p:ext uri="{BB962C8B-B14F-4D97-AF65-F5344CB8AC3E}">
        <p14:creationId xmlns:p14="http://schemas.microsoft.com/office/powerpoint/2010/main" val="2240693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E673D7-56AD-41B5-9153-C0649E9A3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256032"/>
            <a:ext cx="7879842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Oregon RCPP - Highlights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DFA20E5A-C3D5-4CD4-BD29-B1D8C55AD9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545651"/>
              </p:ext>
            </p:extLst>
          </p:nvPr>
        </p:nvGraphicFramePr>
        <p:xfrm>
          <a:off x="628650" y="1926266"/>
          <a:ext cx="78867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2205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8D5D5D-78A1-9624-4ED3-B8E652D60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RCPP in 2022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6F64FA8-0B69-3007-2C1B-0C0D417A33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51267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0754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7835C67-3ADD-7304-BCC5-C267F32AF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79" y="721497"/>
            <a:ext cx="7594642" cy="574648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6701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7835C67-3ADD-7304-BCC5-C267F32AF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23" y="740129"/>
            <a:ext cx="7594642" cy="574648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A00A8A5-C03F-5738-1203-F72F6EA70870}"/>
              </a:ext>
            </a:extLst>
          </p:cNvPr>
          <p:cNvSpPr/>
          <p:nvPr/>
        </p:nvSpPr>
        <p:spPr>
          <a:xfrm>
            <a:off x="1722268" y="1473693"/>
            <a:ext cx="408373" cy="49715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955D548-6E97-1148-B0E1-D24A01078B8F}"/>
              </a:ext>
            </a:extLst>
          </p:cNvPr>
          <p:cNvSpPr/>
          <p:nvPr/>
        </p:nvSpPr>
        <p:spPr>
          <a:xfrm>
            <a:off x="6011663" y="4475825"/>
            <a:ext cx="806387" cy="98394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3BE33B2-0E5E-EC17-3D27-74F157F745E9}"/>
              </a:ext>
            </a:extLst>
          </p:cNvPr>
          <p:cNvSpPr/>
          <p:nvPr/>
        </p:nvSpPr>
        <p:spPr>
          <a:xfrm>
            <a:off x="3607293" y="3030245"/>
            <a:ext cx="408373" cy="49715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A93D481-D1D3-53C2-6E2F-C9BCAD3308C0}"/>
              </a:ext>
            </a:extLst>
          </p:cNvPr>
          <p:cNvSpPr/>
          <p:nvPr/>
        </p:nvSpPr>
        <p:spPr>
          <a:xfrm>
            <a:off x="1748901" y="1917577"/>
            <a:ext cx="2006353" cy="4172505"/>
          </a:xfrm>
          <a:custGeom>
            <a:avLst/>
            <a:gdLst>
              <a:gd name="connsiteX0" fmla="*/ 949911 w 2006353"/>
              <a:gd name="connsiteY0" fmla="*/ 106532 h 4172505"/>
              <a:gd name="connsiteX1" fmla="*/ 603682 w 2006353"/>
              <a:gd name="connsiteY1" fmla="*/ 825623 h 4172505"/>
              <a:gd name="connsiteX2" fmla="*/ 284085 w 2006353"/>
              <a:gd name="connsiteY2" fmla="*/ 2192784 h 4172505"/>
              <a:gd name="connsiteX3" fmla="*/ 0 w 2006353"/>
              <a:gd name="connsiteY3" fmla="*/ 3124940 h 4172505"/>
              <a:gd name="connsiteX4" fmla="*/ 0 w 2006353"/>
              <a:gd name="connsiteY4" fmla="*/ 3213716 h 4172505"/>
              <a:gd name="connsiteX5" fmla="*/ 17755 w 2006353"/>
              <a:gd name="connsiteY5" fmla="*/ 3959440 h 4172505"/>
              <a:gd name="connsiteX6" fmla="*/ 435006 w 2006353"/>
              <a:gd name="connsiteY6" fmla="*/ 4172505 h 4172505"/>
              <a:gd name="connsiteX7" fmla="*/ 674703 w 2006353"/>
              <a:gd name="connsiteY7" fmla="*/ 4119239 h 4172505"/>
              <a:gd name="connsiteX8" fmla="*/ 905522 w 2006353"/>
              <a:gd name="connsiteY8" fmla="*/ 3932807 h 4172505"/>
              <a:gd name="connsiteX9" fmla="*/ 1047565 w 2006353"/>
              <a:gd name="connsiteY9" fmla="*/ 3355759 h 4172505"/>
              <a:gd name="connsiteX10" fmla="*/ 1340528 w 2006353"/>
              <a:gd name="connsiteY10" fmla="*/ 1811044 h 4172505"/>
              <a:gd name="connsiteX11" fmla="*/ 1562470 w 2006353"/>
              <a:gd name="connsiteY11" fmla="*/ 1216240 h 4172505"/>
              <a:gd name="connsiteX12" fmla="*/ 1624614 w 2006353"/>
              <a:gd name="connsiteY12" fmla="*/ 1145219 h 4172505"/>
              <a:gd name="connsiteX13" fmla="*/ 1784412 w 2006353"/>
              <a:gd name="connsiteY13" fmla="*/ 941033 h 4172505"/>
              <a:gd name="connsiteX14" fmla="*/ 1855433 w 2006353"/>
              <a:gd name="connsiteY14" fmla="*/ 870011 h 4172505"/>
              <a:gd name="connsiteX15" fmla="*/ 1970843 w 2006353"/>
              <a:gd name="connsiteY15" fmla="*/ 550415 h 4172505"/>
              <a:gd name="connsiteX16" fmla="*/ 2006353 w 2006353"/>
              <a:gd name="connsiteY16" fmla="*/ 470516 h 4172505"/>
              <a:gd name="connsiteX17" fmla="*/ 1970843 w 2006353"/>
              <a:gd name="connsiteY17" fmla="*/ 133165 h 4172505"/>
              <a:gd name="connsiteX18" fmla="*/ 1384916 w 2006353"/>
              <a:gd name="connsiteY18" fmla="*/ 0 h 4172505"/>
              <a:gd name="connsiteX19" fmla="*/ 887767 w 2006353"/>
              <a:gd name="connsiteY19" fmla="*/ 133165 h 417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06353" h="4172505">
                <a:moveTo>
                  <a:pt x="949911" y="106532"/>
                </a:moveTo>
                <a:lnTo>
                  <a:pt x="603682" y="825623"/>
                </a:lnTo>
                <a:lnTo>
                  <a:pt x="284085" y="2192784"/>
                </a:lnTo>
                <a:lnTo>
                  <a:pt x="0" y="3124940"/>
                </a:lnTo>
                <a:lnTo>
                  <a:pt x="0" y="3213716"/>
                </a:lnTo>
                <a:lnTo>
                  <a:pt x="17755" y="3959440"/>
                </a:lnTo>
                <a:lnTo>
                  <a:pt x="435006" y="4172505"/>
                </a:lnTo>
                <a:lnTo>
                  <a:pt x="674703" y="4119239"/>
                </a:lnTo>
                <a:lnTo>
                  <a:pt x="905522" y="3932807"/>
                </a:lnTo>
                <a:lnTo>
                  <a:pt x="1047565" y="3355759"/>
                </a:lnTo>
                <a:lnTo>
                  <a:pt x="1340528" y="1811044"/>
                </a:lnTo>
                <a:lnTo>
                  <a:pt x="1562470" y="1216240"/>
                </a:lnTo>
                <a:lnTo>
                  <a:pt x="1624614" y="1145219"/>
                </a:lnTo>
                <a:lnTo>
                  <a:pt x="1784412" y="941033"/>
                </a:lnTo>
                <a:lnTo>
                  <a:pt x="1855433" y="870011"/>
                </a:lnTo>
                <a:lnTo>
                  <a:pt x="1970843" y="550415"/>
                </a:lnTo>
                <a:lnTo>
                  <a:pt x="2006353" y="470516"/>
                </a:lnTo>
                <a:lnTo>
                  <a:pt x="1970843" y="133165"/>
                </a:lnTo>
                <a:lnTo>
                  <a:pt x="1384916" y="0"/>
                </a:lnTo>
                <a:lnTo>
                  <a:pt x="887767" y="133165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0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CEEE3-05B7-3696-DC89-99E9C43CA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7" y="0"/>
            <a:ext cx="7886700" cy="780585"/>
          </a:xfrm>
        </p:spPr>
        <p:txBody>
          <a:bodyPr/>
          <a:lstStyle/>
          <a:p>
            <a:r>
              <a:rPr lang="en-US" b="1" dirty="0"/>
              <a:t>New RCPP Project: Northern Steens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D0A76-43E8-8EE8-96A9-D3FEC918C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858" y="1485227"/>
            <a:ext cx="4337142" cy="4835479"/>
          </a:xfrm>
        </p:spPr>
        <p:txBody>
          <a:bodyPr/>
          <a:lstStyle/>
          <a:p>
            <a:r>
              <a:rPr lang="en-US" b="1" dirty="0"/>
              <a:t>Lead Partner</a:t>
            </a:r>
            <a:r>
              <a:rPr lang="en-US" dirty="0"/>
              <a:t>:  Harney SWCD</a:t>
            </a:r>
          </a:p>
          <a:p>
            <a:r>
              <a:rPr lang="en-US" b="1" dirty="0"/>
              <a:t>Resource Concerns</a:t>
            </a:r>
            <a:r>
              <a:rPr lang="en-US" dirty="0"/>
              <a:t>: Terrestrial Habitat</a:t>
            </a:r>
          </a:p>
          <a:p>
            <a:r>
              <a:rPr lang="en-US" b="1" dirty="0"/>
              <a:t>Goals</a:t>
            </a:r>
            <a:r>
              <a:rPr lang="en-US" dirty="0"/>
              <a:t>:  Reduce primary threats to Greater sage-grouse and improve habitat quality and quantity by accelerating implementation of conservation actions on private lands through the USFWS Candidate Conservation Agreements with Assurances (CCAA)</a:t>
            </a:r>
          </a:p>
          <a:p>
            <a:endParaRPr lang="en-US" dirty="0"/>
          </a:p>
          <a:p>
            <a:endParaRPr lang="en-US" dirty="0"/>
          </a:p>
          <a:p>
            <a:pPr algn="l"/>
            <a:r>
              <a:rPr lang="en-US" dirty="0"/>
              <a:t>NRCS Amount: </a:t>
            </a:r>
            <a:r>
              <a:rPr lang="en-US" b="0" i="0" dirty="0">
                <a:solidFill>
                  <a:srgbClr val="181818"/>
                </a:solidFill>
                <a:effectLst/>
                <a:latin typeface="Source Sans Pro" panose="020B0503030403020204" pitchFamily="34" charset="0"/>
              </a:rPr>
              <a:t>$3,292,207</a:t>
            </a:r>
            <a:endParaRPr lang="en-US" dirty="0"/>
          </a:p>
          <a:p>
            <a:r>
              <a:rPr lang="en-US" dirty="0"/>
              <a:t>Partner Contribution: $</a:t>
            </a:r>
            <a:r>
              <a:rPr lang="en-US" b="0" i="0" dirty="0">
                <a:solidFill>
                  <a:srgbClr val="181818"/>
                </a:solidFill>
                <a:effectLst/>
                <a:latin typeface="Source Sans Pro" panose="020B0503030403020204" pitchFamily="34" charset="0"/>
              </a:rPr>
              <a:t>7,867,551.00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31CC84-158F-B9F3-EB40-3B11F67E0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294" y="1097531"/>
            <a:ext cx="3779848" cy="493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7744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F0F6A926BEA04F97F4A79A757F617A" ma:contentTypeVersion="13" ma:contentTypeDescription="Create a new document." ma:contentTypeScope="" ma:versionID="ba029c2b89eceb01ab23b8c0178fdf98">
  <xsd:schema xmlns:xsd="http://www.w3.org/2001/XMLSchema" xmlns:xs="http://www.w3.org/2001/XMLSchema" xmlns:p="http://schemas.microsoft.com/office/2006/metadata/properties" xmlns:ns1="http://schemas.microsoft.com/sharepoint/v3" xmlns:ns3="10088d0a-fac1-4ca5-8208-3a495c3db19e" xmlns:ns4="1711d491-0b84-470c-b250-df8647fdbab8" targetNamespace="http://schemas.microsoft.com/office/2006/metadata/properties" ma:root="true" ma:fieldsID="10232053c758db77c09be0e54fcffd0f" ns1:_="" ns3:_="" ns4:_="">
    <xsd:import namespace="http://schemas.microsoft.com/sharepoint/v3"/>
    <xsd:import namespace="10088d0a-fac1-4ca5-8208-3a495c3db19e"/>
    <xsd:import namespace="1711d491-0b84-470c-b250-df8647fdbab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088d0a-fac1-4ca5-8208-3a495c3db1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11d491-0b84-470c-b250-df8647fdbab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427CCE3-7587-40B8-B6D0-C93323C0BE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0088d0a-fac1-4ca5-8208-3a495c3db19e"/>
    <ds:schemaRef ds:uri="1711d491-0b84-470c-b250-df8647fdba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B0B21F-EF80-4DC3-8511-C9E4EFEEE2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70FF29-E051-4C94-92EF-3F5862FA99DF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sharepoint/v3"/>
    <ds:schemaRef ds:uri="http://schemas.microsoft.com/office/infopath/2007/PartnerControls"/>
    <ds:schemaRef ds:uri="1711d491-0b84-470c-b250-df8647fdbab8"/>
    <ds:schemaRef ds:uri="http://schemas.openxmlformats.org/package/2006/metadata/core-properties"/>
    <ds:schemaRef ds:uri="http://www.w3.org/XML/1998/namespace"/>
    <ds:schemaRef ds:uri="10088d0a-fac1-4ca5-8208-3a495c3db19e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3938</TotalTime>
  <Words>529</Words>
  <Application>Microsoft Office PowerPoint</Application>
  <PresentationFormat>On-screen Show (4:3)</PresentationFormat>
  <Paragraphs>98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Abadi</vt:lpstr>
      <vt:lpstr>Arial</vt:lpstr>
      <vt:lpstr>Calibri</vt:lpstr>
      <vt:lpstr>Calibri Light</vt:lpstr>
      <vt:lpstr>Georgia</vt:lpstr>
      <vt:lpstr>Georgia Pro Light</vt:lpstr>
      <vt:lpstr>Source Sans Pro</vt:lpstr>
      <vt:lpstr>1_Office Theme</vt:lpstr>
      <vt:lpstr>Regional Conservation Partnership Program</vt:lpstr>
      <vt:lpstr>Goals: </vt:lpstr>
      <vt:lpstr>PowerPoint Presentation</vt:lpstr>
      <vt:lpstr>PowerPoint Presentation</vt:lpstr>
      <vt:lpstr>Oregon RCPP - Highlights</vt:lpstr>
      <vt:lpstr>RCPP in 2022</vt:lpstr>
      <vt:lpstr>PowerPoint Presentation</vt:lpstr>
      <vt:lpstr>PowerPoint Presentation</vt:lpstr>
      <vt:lpstr>New RCPP Project: Northern Steens  </vt:lpstr>
      <vt:lpstr>New RCPP Project: Western Oregon Cascades Recovery Effort</vt:lpstr>
      <vt:lpstr>New RCPP Project: Tualatin Basin Habitat Conservation Partnership  </vt:lpstr>
      <vt:lpstr>New RCPP Project: McKay Creek On-Farm Modernization  </vt:lpstr>
      <vt:lpstr>National RCPP Program</vt:lpstr>
      <vt:lpstr>RCPP Improvement Process</vt:lpstr>
      <vt:lpstr>The Next Notice of Funding Opportunity</vt:lpstr>
      <vt:lpstr>Thank You and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Miewald, Tom - FPAC-NRCS, Portland, OR</dc:creator>
  <cp:lastModifiedBy>Miewald, Tom - FPAC-NRCS, OR</cp:lastModifiedBy>
  <cp:revision>5</cp:revision>
  <dcterms:created xsi:type="dcterms:W3CDTF">2020-12-01T20:04:53Z</dcterms:created>
  <dcterms:modified xsi:type="dcterms:W3CDTF">2023-03-23T16:26:08Z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0x010100B1F0F6A926BEA04F97F4A79A757F617A</vt:lpwstr>
  </property>
</Properties>
</file>