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0" r:id="rId6"/>
    <p:sldId id="261" r:id="rId7"/>
    <p:sldId id="266" r:id="rId8"/>
    <p:sldId id="264" r:id="rId9"/>
    <p:sldId id="263" r:id="rId10"/>
    <p:sldId id="268" r:id="rId11"/>
    <p:sldId id="270" r:id="rId12"/>
    <p:sldId id="272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943"/>
    <a:srgbClr val="0079C1"/>
    <a:srgbClr val="9ACA3C"/>
    <a:srgbClr val="00A886"/>
    <a:srgbClr val="9BC2E6"/>
    <a:srgbClr val="C6E0B4"/>
    <a:srgbClr val="661C1E"/>
    <a:srgbClr val="00ABC0"/>
    <a:srgbClr val="C4CD21"/>
    <a:srgbClr val="559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Gallahan" userId="6beb42087c2ad5de" providerId="LiveId" clId="{01BAC517-7C63-4755-B318-54B5941732DF}"/>
    <pc:docChg chg="undo custSel addSld modMainMaster">
      <pc:chgData name="Nathan Gallahan" userId="6beb42087c2ad5de" providerId="LiveId" clId="{01BAC517-7C63-4755-B318-54B5941732DF}" dt="2021-03-29T20:09:04.271" v="5" actId="27803"/>
      <pc:docMkLst>
        <pc:docMk/>
      </pc:docMkLst>
      <pc:sldChg chg="new">
        <pc:chgData name="Nathan Gallahan" userId="6beb42087c2ad5de" providerId="LiveId" clId="{01BAC517-7C63-4755-B318-54B5941732DF}" dt="2021-03-02T21:48:53.595" v="0" actId="680"/>
        <pc:sldMkLst>
          <pc:docMk/>
          <pc:sldMk cId="561196053" sldId="260"/>
        </pc:sldMkLst>
      </pc:sldChg>
      <pc:sldChg chg="new">
        <pc:chgData name="Nathan Gallahan" userId="6beb42087c2ad5de" providerId="LiveId" clId="{01BAC517-7C63-4755-B318-54B5941732DF}" dt="2021-03-02T21:48:57.458" v="1" actId="680"/>
        <pc:sldMkLst>
          <pc:docMk/>
          <pc:sldMk cId="4154931807" sldId="261"/>
        </pc:sldMkLst>
      </pc:sldChg>
      <pc:sldMasterChg chg="modSldLayout">
        <pc:chgData name="Nathan Gallahan" userId="6beb42087c2ad5de" providerId="LiveId" clId="{01BAC517-7C63-4755-B318-54B5941732DF}" dt="2021-03-29T20:09:04.271" v="5" actId="27803"/>
        <pc:sldMasterMkLst>
          <pc:docMk/>
          <pc:sldMasterMk cId="852920141" sldId="2147483648"/>
        </pc:sldMasterMkLst>
        <pc:sldLayoutChg chg="addSp delSp modSp mod">
          <pc:chgData name="Nathan Gallahan" userId="6beb42087c2ad5de" providerId="LiveId" clId="{01BAC517-7C63-4755-B318-54B5941732DF}" dt="2021-03-29T20:09:04.271" v="5" actId="27803"/>
          <pc:sldLayoutMkLst>
            <pc:docMk/>
            <pc:sldMasterMk cId="852920141" sldId="2147483648"/>
            <pc:sldLayoutMk cId="744468843" sldId="2147483649"/>
          </pc:sldLayoutMkLst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4" creationId="{D409C676-6F01-4078-A609-8F72BF7E98C6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5" creationId="{C46DC893-8074-40C3-AF25-66847AAA2A96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6" creationId="{87055EC9-1151-4FE7-98B9-3BBC7452FBD8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7" creationId="{880D8C7F-A4BB-4A37-850A-C426DD4B1609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9" creationId="{0D2B448F-8D0E-43D8-8AE9-4CB745FBF45D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11" creationId="{2DAC69FE-79EA-461F-88F0-D2737C7DB9C0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12" creationId="{E04294DB-B74B-42A7-BA5D-ABE8834BBF97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14" creationId="{73A8DADE-5F2E-42F1-86DA-4F7A03DEEB0D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16" creationId="{81C695EE-93A5-4869-B9E1-D3DCF23B910D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17" creationId="{694B13D9-70AD-4F7E-8618-BCC06BFA809F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18" creationId="{89417573-28A8-4BA4-8527-1F22599D8AC1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19" creationId="{A7E7B3D0-66DC-4F9C-B79E-73561B547666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0" creationId="{22D81EBA-E23E-41A5-A995-4E452F0BA1F6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1" creationId="{370137F2-55E2-447B-AB06-C3EA81117C59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2" creationId="{24CC7EB5-EEE6-4A61-A7EB-67905DAEC56E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3" creationId="{A7473FFF-EC0E-4823-B1ED-3BDF556EC9D5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4" creationId="{50C0D98C-FD88-4736-83A8-B6A98B0D5ED3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6" creationId="{EA2723A8-FA8A-4919-AF4C-9F14864F8033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7" creationId="{84051660-0C41-4425-B356-916AA63C06BA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8" creationId="{F6AE1A60-88D8-4BF4-B889-8F316B8F507F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29" creationId="{EF14C582-85B7-42FE-B6EB-55F6478723E6}"/>
            </ac:spMkLst>
          </pc:spChg>
          <pc:spChg chg="mod">
            <ac:chgData name="Nathan Gallahan" userId="6beb42087c2ad5de" providerId="LiveId" clId="{01BAC517-7C63-4755-B318-54B5941732DF}" dt="2021-03-29T20:09:01.996" v="4" actId="27803"/>
            <ac:spMkLst>
              <pc:docMk/>
              <pc:sldMasterMk cId="852920141" sldId="2147483648"/>
              <pc:sldLayoutMk cId="744468843" sldId="2147483649"/>
              <ac:spMk id="30" creationId="{296383DF-7FA7-40FE-84A1-3D4E3577C384}"/>
            </ac:spMkLst>
          </pc:spChg>
          <pc:grpChg chg="mod">
            <ac:chgData name="Nathan Gallahan" userId="6beb42087c2ad5de" providerId="LiveId" clId="{01BAC517-7C63-4755-B318-54B5941732DF}" dt="2021-03-29T20:09:01.996" v="4" actId="27803"/>
            <ac:grpSpMkLst>
              <pc:docMk/>
              <pc:sldMasterMk cId="852920141" sldId="2147483648"/>
              <pc:sldLayoutMk cId="744468843" sldId="2147483649"/>
              <ac:grpSpMk id="2" creationId="{8B98DE3E-F469-4FE0-A5CE-F016A7B23D57}"/>
            </ac:grpSpMkLst>
          </pc:grpChg>
          <pc:grpChg chg="mod">
            <ac:chgData name="Nathan Gallahan" userId="6beb42087c2ad5de" providerId="LiveId" clId="{01BAC517-7C63-4755-B318-54B5941732DF}" dt="2021-03-29T20:09:01.996" v="4" actId="27803"/>
            <ac:grpSpMkLst>
              <pc:docMk/>
              <pc:sldMasterMk cId="852920141" sldId="2147483648"/>
              <pc:sldLayoutMk cId="744468843" sldId="2147483649"/>
              <ac:grpSpMk id="3" creationId="{8B98DE3E-F469-4FE0-A5CE-F016A7B23D57}"/>
            </ac:grpSpMkLst>
          </pc:grpChg>
          <pc:grpChg chg="mod">
            <ac:chgData name="Nathan Gallahan" userId="6beb42087c2ad5de" providerId="LiveId" clId="{01BAC517-7C63-4755-B318-54B5941732DF}" dt="2021-03-29T20:09:01.996" v="4" actId="27803"/>
            <ac:grpSpMkLst>
              <pc:docMk/>
              <pc:sldMasterMk cId="852920141" sldId="2147483648"/>
              <pc:sldLayoutMk cId="744468843" sldId="2147483649"/>
              <ac:grpSpMk id="8" creationId="{8B98DE3E-F469-4FE0-A5CE-F016A7B23D57}"/>
            </ac:grpSpMkLst>
          </pc:grpChg>
          <pc:grpChg chg="mod">
            <ac:chgData name="Nathan Gallahan" userId="6beb42087c2ad5de" providerId="LiveId" clId="{01BAC517-7C63-4755-B318-54B5941732DF}" dt="2021-03-29T20:09:01.996" v="4" actId="27803"/>
            <ac:grpSpMkLst>
              <pc:docMk/>
              <pc:sldMasterMk cId="852920141" sldId="2147483648"/>
              <pc:sldLayoutMk cId="744468843" sldId="2147483649"/>
              <ac:grpSpMk id="25" creationId="{8B98DE3E-F469-4FE0-A5CE-F016A7B23D57}"/>
            </ac:grpSpMkLst>
          </pc:grpChg>
          <pc:picChg chg="add del mod">
            <ac:chgData name="Nathan Gallahan" userId="6beb42087c2ad5de" providerId="LiveId" clId="{01BAC517-7C63-4755-B318-54B5941732DF}" dt="2021-03-29T20:09:04.271" v="5" actId="27803"/>
            <ac:picMkLst>
              <pc:docMk/>
              <pc:sldMasterMk cId="852920141" sldId="2147483648"/>
              <pc:sldLayoutMk cId="744468843" sldId="2147483649"/>
              <ac:picMk id="61" creationId="{8B98DE3E-F469-4FE0-A5CE-F016A7B23D57}"/>
            </ac:picMkLst>
          </pc:picChg>
        </pc:sldLayoutChg>
      </pc:sldMasterChg>
    </pc:docChg>
  </pc:docChgLst>
  <pc:docChgLst>
    <pc:chgData name="Evans, Robert - FPAC-NRCS, WA" userId="fe15c069-6112-4bcf-9748-e686079227c8" providerId="ADAL" clId="{74B9369F-D861-417E-A938-46F96AE778DC}"/>
    <pc:docChg chg="undo custSel delSld modSld">
      <pc:chgData name="Evans, Robert - FPAC-NRCS, WA" userId="fe15c069-6112-4bcf-9748-e686079227c8" providerId="ADAL" clId="{74B9369F-D861-417E-A938-46F96AE778DC}" dt="2023-04-04T20:11:18.123" v="1242" actId="20577"/>
      <pc:docMkLst>
        <pc:docMk/>
      </pc:docMkLst>
      <pc:sldChg chg="modSp mod">
        <pc:chgData name="Evans, Robert - FPAC-NRCS, WA" userId="fe15c069-6112-4bcf-9748-e686079227c8" providerId="ADAL" clId="{74B9369F-D861-417E-A938-46F96AE778DC}" dt="2023-04-04T20:07:56.852" v="1075" actId="14100"/>
        <pc:sldMkLst>
          <pc:docMk/>
          <pc:sldMk cId="561196053" sldId="260"/>
        </pc:sldMkLst>
        <pc:spChg chg="mod">
          <ac:chgData name="Evans, Robert - FPAC-NRCS, WA" userId="fe15c069-6112-4bcf-9748-e686079227c8" providerId="ADAL" clId="{74B9369F-D861-417E-A938-46F96AE778DC}" dt="2023-04-04T20:07:56.852" v="1075" actId="14100"/>
          <ac:spMkLst>
            <pc:docMk/>
            <pc:sldMk cId="561196053" sldId="260"/>
            <ac:spMk id="3" creationId="{1E48F60E-B86A-4935-934D-A627124DFA9B}"/>
          </ac:spMkLst>
        </pc:spChg>
      </pc:sldChg>
      <pc:sldChg chg="addSp delSp modSp mod">
        <pc:chgData name="Evans, Robert - FPAC-NRCS, WA" userId="fe15c069-6112-4bcf-9748-e686079227c8" providerId="ADAL" clId="{74B9369F-D861-417E-A938-46F96AE778DC}" dt="2023-04-04T20:08:08.861" v="1081" actId="14100"/>
        <pc:sldMkLst>
          <pc:docMk/>
          <pc:sldMk cId="4154931807" sldId="261"/>
        </pc:sldMkLst>
        <pc:spChg chg="add del mod">
          <ac:chgData name="Evans, Robert - FPAC-NRCS, WA" userId="fe15c069-6112-4bcf-9748-e686079227c8" providerId="ADAL" clId="{74B9369F-D861-417E-A938-46F96AE778DC}" dt="2023-04-04T20:08:07.855" v="1079" actId="21"/>
          <ac:spMkLst>
            <pc:docMk/>
            <pc:sldMk cId="4154931807" sldId="261"/>
            <ac:spMk id="4" creationId="{D46F1AC7-382F-9F14-C8E9-6B03D45384FE}"/>
          </ac:spMkLst>
        </pc:spChg>
        <pc:spChg chg="del">
          <ac:chgData name="Evans, Robert - FPAC-NRCS, WA" userId="fe15c069-6112-4bcf-9748-e686079227c8" providerId="ADAL" clId="{74B9369F-D861-417E-A938-46F96AE778DC}" dt="2023-04-04T19:54:14.025" v="589" actId="21"/>
          <ac:spMkLst>
            <pc:docMk/>
            <pc:sldMk cId="4154931807" sldId="261"/>
            <ac:spMk id="8" creationId="{CE6A27ED-CFAB-4B3F-7EA9-61412E738050}"/>
          </ac:spMkLst>
        </pc:spChg>
        <pc:picChg chg="add del mod">
          <ac:chgData name="Evans, Robert - FPAC-NRCS, WA" userId="fe15c069-6112-4bcf-9748-e686079227c8" providerId="ADAL" clId="{74B9369F-D861-417E-A938-46F96AE778DC}" dt="2023-04-04T20:08:08.861" v="1081" actId="14100"/>
          <ac:picMkLst>
            <pc:docMk/>
            <pc:sldMk cId="4154931807" sldId="261"/>
            <ac:picMk id="9" creationId="{E9ECAC13-FD88-DBDC-60BE-DAC747A753CE}"/>
          </ac:picMkLst>
        </pc:picChg>
      </pc:sldChg>
      <pc:sldChg chg="del">
        <pc:chgData name="Evans, Robert - FPAC-NRCS, WA" userId="fe15c069-6112-4bcf-9748-e686079227c8" providerId="ADAL" clId="{74B9369F-D861-417E-A938-46F96AE778DC}" dt="2023-04-04T20:00:55.877" v="759" actId="2696"/>
        <pc:sldMkLst>
          <pc:docMk/>
          <pc:sldMk cId="1959344492" sldId="262"/>
        </pc:sldMkLst>
      </pc:sldChg>
      <pc:sldChg chg="modSp mod">
        <pc:chgData name="Evans, Robert - FPAC-NRCS, WA" userId="fe15c069-6112-4bcf-9748-e686079227c8" providerId="ADAL" clId="{74B9369F-D861-417E-A938-46F96AE778DC}" dt="2023-04-04T20:11:18.123" v="1242" actId="20577"/>
        <pc:sldMkLst>
          <pc:docMk/>
          <pc:sldMk cId="1947731133" sldId="263"/>
        </pc:sldMkLst>
        <pc:spChg chg="mod">
          <ac:chgData name="Evans, Robert - FPAC-NRCS, WA" userId="fe15c069-6112-4bcf-9748-e686079227c8" providerId="ADAL" clId="{74B9369F-D861-417E-A938-46F96AE778DC}" dt="2023-04-04T20:11:18.123" v="1242" actId="20577"/>
          <ac:spMkLst>
            <pc:docMk/>
            <pc:sldMk cId="1947731133" sldId="263"/>
            <ac:spMk id="22" creationId="{BC6B0380-2BAE-AE67-498F-FFA381036583}"/>
          </ac:spMkLst>
        </pc:spChg>
      </pc:sldChg>
      <pc:sldChg chg="addSp delSp modSp mod">
        <pc:chgData name="Evans, Robert - FPAC-NRCS, WA" userId="fe15c069-6112-4bcf-9748-e686079227c8" providerId="ADAL" clId="{74B9369F-D861-417E-A938-46F96AE778DC}" dt="2023-04-04T20:09:50.076" v="1173" actId="255"/>
        <pc:sldMkLst>
          <pc:docMk/>
          <pc:sldMk cId="1663963745" sldId="264"/>
        </pc:sldMkLst>
        <pc:spChg chg="mod">
          <ac:chgData name="Evans, Robert - FPAC-NRCS, WA" userId="fe15c069-6112-4bcf-9748-e686079227c8" providerId="ADAL" clId="{74B9369F-D861-417E-A938-46F96AE778DC}" dt="2023-04-04T20:00:39.557" v="758" actId="14100"/>
          <ac:spMkLst>
            <pc:docMk/>
            <pc:sldMk cId="1663963745" sldId="264"/>
            <ac:spMk id="2" creationId="{3CAF0774-83AC-4BED-BA45-A61EEA6B56C6}"/>
          </ac:spMkLst>
        </pc:spChg>
        <pc:spChg chg="mod">
          <ac:chgData name="Evans, Robert - FPAC-NRCS, WA" userId="fe15c069-6112-4bcf-9748-e686079227c8" providerId="ADAL" clId="{74B9369F-D861-417E-A938-46F96AE778DC}" dt="2023-04-04T20:09:50.076" v="1173" actId="255"/>
          <ac:spMkLst>
            <pc:docMk/>
            <pc:sldMk cId="1663963745" sldId="264"/>
            <ac:spMk id="12" creationId="{82137568-5075-21D3-FE34-0A23D221A65F}"/>
          </ac:spMkLst>
        </pc:spChg>
        <pc:picChg chg="del">
          <ac:chgData name="Evans, Robert - FPAC-NRCS, WA" userId="fe15c069-6112-4bcf-9748-e686079227c8" providerId="ADAL" clId="{74B9369F-D861-417E-A938-46F96AE778DC}" dt="2023-04-04T20:00:10.765" v="721" actId="478"/>
          <ac:picMkLst>
            <pc:docMk/>
            <pc:sldMk cId="1663963745" sldId="264"/>
            <ac:picMk id="4" creationId="{980B04C5-41D5-9F07-299E-52968FFDF99A}"/>
          </ac:picMkLst>
        </pc:picChg>
        <pc:picChg chg="add mod">
          <ac:chgData name="Evans, Robert - FPAC-NRCS, WA" userId="fe15c069-6112-4bcf-9748-e686079227c8" providerId="ADAL" clId="{74B9369F-D861-417E-A938-46F96AE778DC}" dt="2023-04-04T20:00:15.749" v="723" actId="14100"/>
          <ac:picMkLst>
            <pc:docMk/>
            <pc:sldMk cId="1663963745" sldId="264"/>
            <ac:picMk id="5" creationId="{58BCC758-5455-7C09-CCC1-D8198BD63336}"/>
          </ac:picMkLst>
        </pc:picChg>
      </pc:sldChg>
      <pc:sldChg chg="modSp mod">
        <pc:chgData name="Evans, Robert - FPAC-NRCS, WA" userId="fe15c069-6112-4bcf-9748-e686079227c8" providerId="ADAL" clId="{74B9369F-D861-417E-A938-46F96AE778DC}" dt="2023-04-04T20:09:23.267" v="1165" actId="14100"/>
        <pc:sldMkLst>
          <pc:docMk/>
          <pc:sldMk cId="1987467694" sldId="266"/>
        </pc:sldMkLst>
        <pc:spChg chg="mod">
          <ac:chgData name="Evans, Robert - FPAC-NRCS, WA" userId="fe15c069-6112-4bcf-9748-e686079227c8" providerId="ADAL" clId="{74B9369F-D861-417E-A938-46F96AE778DC}" dt="2023-04-04T20:09:23.267" v="1165" actId="14100"/>
          <ac:spMkLst>
            <pc:docMk/>
            <pc:sldMk cId="1987467694" sldId="266"/>
            <ac:spMk id="3" creationId="{32FE23AC-231F-7403-1782-942EEDEF3C67}"/>
          </ac:spMkLst>
        </pc:spChg>
      </pc:sldChg>
      <pc:sldChg chg="modSp mod">
        <pc:chgData name="Evans, Robert - FPAC-NRCS, WA" userId="fe15c069-6112-4bcf-9748-e686079227c8" providerId="ADAL" clId="{74B9369F-D861-417E-A938-46F96AE778DC}" dt="2023-04-04T20:04:24.253" v="797" actId="20577"/>
        <pc:sldMkLst>
          <pc:docMk/>
          <pc:sldMk cId="275264082" sldId="267"/>
        </pc:sldMkLst>
        <pc:spChg chg="mod">
          <ac:chgData name="Evans, Robert - FPAC-NRCS, WA" userId="fe15c069-6112-4bcf-9748-e686079227c8" providerId="ADAL" clId="{74B9369F-D861-417E-A938-46F96AE778DC}" dt="2023-04-04T20:04:24.253" v="797" actId="20577"/>
          <ac:spMkLst>
            <pc:docMk/>
            <pc:sldMk cId="275264082" sldId="267"/>
            <ac:spMk id="3" creationId="{0EC933D2-796C-8077-EC2A-1F271F2510B6}"/>
          </ac:spMkLst>
        </pc:spChg>
      </pc:sldChg>
      <pc:sldChg chg="modNotesTx">
        <pc:chgData name="Evans, Robert - FPAC-NRCS, WA" userId="fe15c069-6112-4bcf-9748-e686079227c8" providerId="ADAL" clId="{74B9369F-D861-417E-A938-46F96AE778DC}" dt="2023-04-04T20:06:26.887" v="1021" actId="313"/>
        <pc:sldMkLst>
          <pc:docMk/>
          <pc:sldMk cId="2989283466" sldId="268"/>
        </pc:sldMkLst>
      </pc:sldChg>
      <pc:sldChg chg="del">
        <pc:chgData name="Evans, Robert - FPAC-NRCS, WA" userId="fe15c069-6112-4bcf-9748-e686079227c8" providerId="ADAL" clId="{74B9369F-D861-417E-A938-46F96AE778DC}" dt="2023-04-04T20:04:39.466" v="798" actId="2696"/>
        <pc:sldMkLst>
          <pc:docMk/>
          <pc:sldMk cId="2851186915" sldId="273"/>
        </pc:sldMkLst>
      </pc:sldChg>
    </pc:docChg>
  </pc:docChgLst>
  <pc:docChgLst>
    <pc:chgData name="Nathan Gallahan" userId="6beb42087c2ad5de" providerId="LiveId" clId="{C7B0ADB5-029F-47EE-A2FE-E84727601D41}"/>
    <pc:docChg chg="undo custSel addSld delSld modSld sldOrd modMainMaster">
      <pc:chgData name="Nathan Gallahan" userId="6beb42087c2ad5de" providerId="LiveId" clId="{C7B0ADB5-029F-47EE-A2FE-E84727601D41}" dt="2020-11-27T21:57:25.377" v="1556"/>
      <pc:docMkLst>
        <pc:docMk/>
      </pc:docMkLst>
      <pc:sldChg chg="addSp delSp add del setBg">
        <pc:chgData name="Nathan Gallahan" userId="6beb42087c2ad5de" providerId="LiveId" clId="{C7B0ADB5-029F-47EE-A2FE-E84727601D41}" dt="2020-11-27T20:27:00.945" v="1423" actId="2696"/>
        <pc:sldMkLst>
          <pc:docMk/>
          <pc:sldMk cId="0" sldId="256"/>
        </pc:sldMkLst>
        <pc:spChg chg="add del">
          <ac:chgData name="Nathan Gallahan" userId="6beb42087c2ad5de" providerId="LiveId" clId="{C7B0ADB5-029F-47EE-A2FE-E84727601D41}" dt="2020-11-27T20:26:50.957" v="1422"/>
          <ac:spMkLst>
            <pc:docMk/>
            <pc:sldMk cId="0" sldId="256"/>
            <ac:spMk id="40" creationId="{739F31C5-21C1-4CBB-A154-B552D10F5D1E}"/>
          </ac:spMkLst>
        </pc:spChg>
        <pc:spChg chg="add del">
          <ac:chgData name="Nathan Gallahan" userId="6beb42087c2ad5de" providerId="LiveId" clId="{C7B0ADB5-029F-47EE-A2FE-E84727601D41}" dt="2020-11-27T20:26:50.957" v="1422"/>
          <ac:spMkLst>
            <pc:docMk/>
            <pc:sldMk cId="0" sldId="256"/>
            <ac:spMk id="42" creationId="{496AAEF1-031C-418C-982A-16AA54A3B06B}"/>
          </ac:spMkLst>
        </pc:spChg>
      </pc:sldChg>
      <pc:sldChg chg="del">
        <pc:chgData name="Nathan Gallahan" userId="6beb42087c2ad5de" providerId="LiveId" clId="{C7B0ADB5-029F-47EE-A2FE-E84727601D41}" dt="2020-11-27T17:50:28.356" v="19" actId="2696"/>
        <pc:sldMkLst>
          <pc:docMk/>
          <pc:sldMk cId="4045938528" sldId="257"/>
        </pc:sldMkLst>
      </pc:sldChg>
      <pc:sldChg chg="del">
        <pc:chgData name="Nathan Gallahan" userId="6beb42087c2ad5de" providerId="LiveId" clId="{C7B0ADB5-029F-47EE-A2FE-E84727601D41}" dt="2020-11-27T17:50:28.366" v="21" actId="2696"/>
        <pc:sldMkLst>
          <pc:docMk/>
          <pc:sldMk cId="3479111409" sldId="258"/>
        </pc:sldMkLst>
      </pc:sldChg>
      <pc:sldChg chg="modSp">
        <pc:chgData name="Nathan Gallahan" userId="6beb42087c2ad5de" providerId="LiveId" clId="{C7B0ADB5-029F-47EE-A2FE-E84727601D41}" dt="2020-11-27T17:50:17.048" v="17" actId="20577"/>
        <pc:sldMkLst>
          <pc:docMk/>
          <pc:sldMk cId="3777417017" sldId="259"/>
        </pc:sldMkLst>
        <pc:spChg chg="mod">
          <ac:chgData name="Nathan Gallahan" userId="6beb42087c2ad5de" providerId="LiveId" clId="{C7B0ADB5-029F-47EE-A2FE-E84727601D41}" dt="2020-11-27T17:50:17.048" v="17" actId="20577"/>
          <ac:spMkLst>
            <pc:docMk/>
            <pc:sldMk cId="3777417017" sldId="259"/>
            <ac:spMk id="2" creationId="{8EB33DE2-3640-446A-9BA5-A904CD845EAC}"/>
          </ac:spMkLst>
        </pc:spChg>
      </pc:sldChg>
      <pc:sldChg chg="del">
        <pc:chgData name="Nathan Gallahan" userId="6beb42087c2ad5de" providerId="LiveId" clId="{C7B0ADB5-029F-47EE-A2FE-E84727601D41}" dt="2020-11-27T17:50:28.352" v="18" actId="2696"/>
        <pc:sldMkLst>
          <pc:docMk/>
          <pc:sldMk cId="748117273" sldId="260"/>
        </pc:sldMkLst>
      </pc:sldChg>
      <pc:sldChg chg="addSp delSp modSp add ord">
        <pc:chgData name="Nathan Gallahan" userId="6beb42087c2ad5de" providerId="LiveId" clId="{C7B0ADB5-029F-47EE-A2FE-E84727601D41}" dt="2020-11-27T21:56:39.263" v="1549"/>
        <pc:sldMkLst>
          <pc:docMk/>
          <pc:sldMk cId="2136283664" sldId="260"/>
        </pc:sldMkLst>
        <pc:spChg chg="del mod">
          <ac:chgData name="Nathan Gallahan" userId="6beb42087c2ad5de" providerId="LiveId" clId="{C7B0ADB5-029F-47EE-A2FE-E84727601D41}" dt="2020-11-27T18:24:50.189" v="69" actId="478"/>
          <ac:spMkLst>
            <pc:docMk/>
            <pc:sldMk cId="2136283664" sldId="260"/>
            <ac:spMk id="2" creationId="{1E5AF39E-6B56-416D-A8CC-BE12867CB46C}"/>
          </ac:spMkLst>
        </pc:spChg>
        <pc:spChg chg="del mod">
          <ac:chgData name="Nathan Gallahan" userId="6beb42087c2ad5de" providerId="LiveId" clId="{C7B0ADB5-029F-47EE-A2FE-E84727601D41}" dt="2020-11-27T18:24:48.198" v="68" actId="478"/>
          <ac:spMkLst>
            <pc:docMk/>
            <pc:sldMk cId="2136283664" sldId="260"/>
            <ac:spMk id="3" creationId="{DB5FA382-786B-458C-836D-A5BAF1B65C84}"/>
          </ac:spMkLst>
        </pc:spChg>
        <pc:spChg chg="add del">
          <ac:chgData name="Nathan Gallahan" userId="6beb42087c2ad5de" providerId="LiveId" clId="{C7B0ADB5-029F-47EE-A2FE-E84727601D41}" dt="2020-11-27T18:25:03.991" v="76" actId="478"/>
          <ac:spMkLst>
            <pc:docMk/>
            <pc:sldMk cId="2136283664" sldId="260"/>
            <ac:spMk id="4" creationId="{BA6981B9-CC4D-4B20-881C-28F7A161FA60}"/>
          </ac:spMkLst>
        </pc:spChg>
        <pc:spChg chg="add del mod">
          <ac:chgData name="Nathan Gallahan" userId="6beb42087c2ad5de" providerId="LiveId" clId="{C7B0ADB5-029F-47EE-A2FE-E84727601D41}" dt="2020-11-27T18:24:52.313" v="70" actId="478"/>
          <ac:spMkLst>
            <pc:docMk/>
            <pc:sldMk cId="2136283664" sldId="260"/>
            <ac:spMk id="6" creationId="{151F1572-C80D-46FE-8737-89DF4ACC2E52}"/>
          </ac:spMkLst>
        </pc:spChg>
        <pc:spChg chg="add del mod">
          <ac:chgData name="Nathan Gallahan" userId="6beb42087c2ad5de" providerId="LiveId" clId="{C7B0ADB5-029F-47EE-A2FE-E84727601D41}" dt="2020-11-27T21:56:39.263" v="1549"/>
          <ac:spMkLst>
            <pc:docMk/>
            <pc:sldMk cId="2136283664" sldId="260"/>
            <ac:spMk id="13" creationId="{DC37A8E7-F3C2-4636-967F-3EAE54EE7B1B}"/>
          </ac:spMkLst>
        </pc:spChg>
        <pc:picChg chg="add mod">
          <ac:chgData name="Nathan Gallahan" userId="6beb42087c2ad5de" providerId="LiveId" clId="{C7B0ADB5-029F-47EE-A2FE-E84727601D41}" dt="2020-11-27T21:56:39.263" v="1549"/>
          <ac:picMkLst>
            <pc:docMk/>
            <pc:sldMk cId="2136283664" sldId="260"/>
            <ac:picMk id="3" creationId="{FD6A62C9-1B3C-4D74-91C2-4B43850FD147}"/>
          </ac:picMkLst>
        </pc:picChg>
        <pc:picChg chg="add del mod">
          <ac:chgData name="Nathan Gallahan" userId="6beb42087c2ad5de" providerId="LiveId" clId="{C7B0ADB5-029F-47EE-A2FE-E84727601D41}" dt="2020-11-27T18:25:01.561" v="75"/>
          <ac:picMkLst>
            <pc:docMk/>
            <pc:sldMk cId="2136283664" sldId="260"/>
            <ac:picMk id="8" creationId="{F76D36CF-C209-44FD-BEEF-36E0FB1FC7F0}"/>
          </ac:picMkLst>
        </pc:picChg>
        <pc:picChg chg="add del mod">
          <ac:chgData name="Nathan Gallahan" userId="6beb42087c2ad5de" providerId="LiveId" clId="{C7B0ADB5-029F-47EE-A2FE-E84727601D41}" dt="2020-11-27T18:25:11.700" v="81" actId="478"/>
          <ac:picMkLst>
            <pc:docMk/>
            <pc:sldMk cId="2136283664" sldId="260"/>
            <ac:picMk id="10" creationId="{BC49131E-27AB-474D-B3CE-3AAFFAE03D3E}"/>
          </ac:picMkLst>
        </pc:picChg>
        <pc:picChg chg="add mod">
          <ac:chgData name="Nathan Gallahan" userId="6beb42087c2ad5de" providerId="LiveId" clId="{C7B0ADB5-029F-47EE-A2FE-E84727601D41}" dt="2020-11-27T18:25:47.821" v="85" actId="1076"/>
          <ac:picMkLst>
            <pc:docMk/>
            <pc:sldMk cId="2136283664" sldId="260"/>
            <ac:picMk id="12" creationId="{99699E6B-DBCB-4A11-B345-3E802B90EF7A}"/>
          </ac:picMkLst>
        </pc:picChg>
      </pc:sldChg>
      <pc:sldChg chg="addSp delSp modSp add">
        <pc:chgData name="Nathan Gallahan" userId="6beb42087c2ad5de" providerId="LiveId" clId="{C7B0ADB5-029F-47EE-A2FE-E84727601D41}" dt="2020-11-27T21:57:25.377" v="1556"/>
        <pc:sldMkLst>
          <pc:docMk/>
          <pc:sldMk cId="589467005" sldId="261"/>
        </pc:sldMkLst>
        <pc:spChg chg="mod">
          <ac:chgData name="Nathan Gallahan" userId="6beb42087c2ad5de" providerId="LiveId" clId="{C7B0ADB5-029F-47EE-A2FE-E84727601D41}" dt="2020-11-27T18:30:19.574" v="122" actId="20577"/>
          <ac:spMkLst>
            <pc:docMk/>
            <pc:sldMk cId="589467005" sldId="261"/>
            <ac:spMk id="2" creationId="{18BF46E8-EB6D-4348-8718-79416910773B}"/>
          </ac:spMkLst>
        </pc:spChg>
        <pc:spChg chg="del">
          <ac:chgData name="Nathan Gallahan" userId="6beb42087c2ad5de" providerId="LiveId" clId="{C7B0ADB5-029F-47EE-A2FE-E84727601D41}" dt="2020-11-27T18:30:28.883" v="123"/>
          <ac:spMkLst>
            <pc:docMk/>
            <pc:sldMk cId="589467005" sldId="261"/>
            <ac:spMk id="3" creationId="{EE03B39A-3E52-44AB-B31B-879CB3CB7F4A}"/>
          </ac:spMkLst>
        </pc:spChg>
        <pc:spChg chg="del">
          <ac:chgData name="Nathan Gallahan" userId="6beb42087c2ad5de" providerId="LiveId" clId="{C7B0ADB5-029F-47EE-A2FE-E84727601D41}" dt="2020-11-27T21:57:25.377" v="1556"/>
          <ac:spMkLst>
            <pc:docMk/>
            <pc:sldMk cId="589467005" sldId="261"/>
            <ac:spMk id="4" creationId="{D2B2E895-EECE-417C-977B-9679CBB72BDE}"/>
          </ac:spMkLst>
        </pc:spChg>
        <pc:picChg chg="add mod">
          <ac:chgData name="Nathan Gallahan" userId="6beb42087c2ad5de" providerId="LiveId" clId="{C7B0ADB5-029F-47EE-A2FE-E84727601D41}" dt="2020-11-27T18:31:43.697" v="126" actId="1076"/>
          <ac:picMkLst>
            <pc:docMk/>
            <pc:sldMk cId="589467005" sldId="261"/>
            <ac:picMk id="5" creationId="{333CCEC9-435E-4372-B258-97245F971916}"/>
          </ac:picMkLst>
        </pc:picChg>
        <pc:picChg chg="add mod">
          <ac:chgData name="Nathan Gallahan" userId="6beb42087c2ad5de" providerId="LiveId" clId="{C7B0ADB5-029F-47EE-A2FE-E84727601D41}" dt="2020-11-27T21:57:25.377" v="1556"/>
          <ac:picMkLst>
            <pc:docMk/>
            <pc:sldMk cId="589467005" sldId="261"/>
            <ac:picMk id="6" creationId="{5E3D6E6A-7A1C-46C7-9694-46B0613DEFE9}"/>
          </ac:picMkLst>
        </pc:picChg>
      </pc:sldChg>
      <pc:sldChg chg="add del">
        <pc:chgData name="Nathan Gallahan" userId="6beb42087c2ad5de" providerId="LiveId" clId="{C7B0ADB5-029F-47EE-A2FE-E84727601D41}" dt="2020-11-27T18:26:29.776" v="91" actId="2696"/>
        <pc:sldMkLst>
          <pc:docMk/>
          <pc:sldMk cId="2745118818" sldId="261"/>
        </pc:sldMkLst>
      </pc:sldChg>
      <pc:sldChg chg="del">
        <pc:chgData name="Nathan Gallahan" userId="6beb42087c2ad5de" providerId="LiveId" clId="{C7B0ADB5-029F-47EE-A2FE-E84727601D41}" dt="2020-11-27T17:50:28.370" v="22" actId="2696"/>
        <pc:sldMkLst>
          <pc:docMk/>
          <pc:sldMk cId="3057698355" sldId="261"/>
        </pc:sldMkLst>
      </pc:sldChg>
      <pc:sldChg chg="modSp add">
        <pc:chgData name="Nathan Gallahan" userId="6beb42087c2ad5de" providerId="LiveId" clId="{C7B0ADB5-029F-47EE-A2FE-E84727601D41}" dt="2020-11-27T20:21:43.274" v="1418" actId="403"/>
        <pc:sldMkLst>
          <pc:docMk/>
          <pc:sldMk cId="830903615" sldId="262"/>
        </pc:sldMkLst>
        <pc:spChg chg="mod">
          <ac:chgData name="Nathan Gallahan" userId="6beb42087c2ad5de" providerId="LiveId" clId="{C7B0ADB5-029F-47EE-A2FE-E84727601D41}" dt="2020-11-27T20:21:43.274" v="1418" actId="403"/>
          <ac:spMkLst>
            <pc:docMk/>
            <pc:sldMk cId="830903615" sldId="262"/>
            <ac:spMk id="2" creationId="{80CDB899-C010-4025-93C5-D3CF258DA4F5}"/>
          </ac:spMkLst>
        </pc:spChg>
      </pc:sldChg>
      <pc:sldChg chg="del">
        <pc:chgData name="Nathan Gallahan" userId="6beb42087c2ad5de" providerId="LiveId" clId="{C7B0ADB5-029F-47EE-A2FE-E84727601D41}" dt="2020-11-27T17:50:28.361" v="20" actId="2696"/>
        <pc:sldMkLst>
          <pc:docMk/>
          <pc:sldMk cId="2269927287" sldId="262"/>
        </pc:sldMkLst>
      </pc:sldChg>
      <pc:sldChg chg="del">
        <pc:chgData name="Nathan Gallahan" userId="6beb42087c2ad5de" providerId="LiveId" clId="{C7B0ADB5-029F-47EE-A2FE-E84727601D41}" dt="2020-11-27T17:50:28.379" v="23" actId="2696"/>
        <pc:sldMkLst>
          <pc:docMk/>
          <pc:sldMk cId="2322455395" sldId="263"/>
        </pc:sldMkLst>
      </pc:sldChg>
      <pc:sldChg chg="addSp delSp modSp add ord">
        <pc:chgData name="Nathan Gallahan" userId="6beb42087c2ad5de" providerId="LiveId" clId="{C7B0ADB5-029F-47EE-A2FE-E84727601D41}" dt="2020-11-27T21:57:24.719" v="1555" actId="27614"/>
        <pc:sldMkLst>
          <pc:docMk/>
          <pc:sldMk cId="3444096392" sldId="263"/>
        </pc:sldMkLst>
        <pc:spChg chg="mod">
          <ac:chgData name="Nathan Gallahan" userId="6beb42087c2ad5de" providerId="LiveId" clId="{C7B0ADB5-029F-47EE-A2FE-E84727601D41}" dt="2020-11-27T18:32:44.728" v="143" actId="404"/>
          <ac:spMkLst>
            <pc:docMk/>
            <pc:sldMk cId="3444096392" sldId="263"/>
            <ac:spMk id="2" creationId="{6AFC4936-5BC9-478F-BBBF-BD51D95DA270}"/>
          </ac:spMkLst>
        </pc:spChg>
        <pc:spChg chg="mod">
          <ac:chgData name="Nathan Gallahan" userId="6beb42087c2ad5de" providerId="LiveId" clId="{C7B0ADB5-029F-47EE-A2FE-E84727601D41}" dt="2020-11-27T18:36:07.206" v="213" actId="1035"/>
          <ac:spMkLst>
            <pc:docMk/>
            <pc:sldMk cId="3444096392" sldId="263"/>
            <ac:spMk id="3" creationId="{91008232-A8F7-4B1B-9CC8-6BA8DB7F0685}"/>
          </ac:spMkLst>
        </pc:spChg>
        <pc:spChg chg="del">
          <ac:chgData name="Nathan Gallahan" userId="6beb42087c2ad5de" providerId="LiveId" clId="{C7B0ADB5-029F-47EE-A2FE-E84727601D41}" dt="2020-11-27T21:57:21.224" v="1554"/>
          <ac:spMkLst>
            <pc:docMk/>
            <pc:sldMk cId="3444096392" sldId="263"/>
            <ac:spMk id="4" creationId="{6E0FD7B6-AC05-46EA-ADC6-696917FCE7A6}"/>
          </ac:spMkLst>
        </pc:spChg>
        <pc:picChg chg="add mod">
          <ac:chgData name="Nathan Gallahan" userId="6beb42087c2ad5de" providerId="LiveId" clId="{C7B0ADB5-029F-47EE-A2FE-E84727601D41}" dt="2020-11-27T21:57:24.719" v="1555" actId="27614"/>
          <ac:picMkLst>
            <pc:docMk/>
            <pc:sldMk cId="3444096392" sldId="263"/>
            <ac:picMk id="6" creationId="{48148AC1-2EA5-46E5-AEE5-67047EF101CD}"/>
          </ac:picMkLst>
        </pc:picChg>
      </pc:sldChg>
      <pc:sldChg chg="del">
        <pc:chgData name="Nathan Gallahan" userId="6beb42087c2ad5de" providerId="LiveId" clId="{C7B0ADB5-029F-47EE-A2FE-E84727601D41}" dt="2020-11-27T17:50:28.391" v="25" actId="2696"/>
        <pc:sldMkLst>
          <pc:docMk/>
          <pc:sldMk cId="201029244" sldId="264"/>
        </pc:sldMkLst>
      </pc:sldChg>
      <pc:sldChg chg="modSp add">
        <pc:chgData name="Nathan Gallahan" userId="6beb42087c2ad5de" providerId="LiveId" clId="{C7B0ADB5-029F-47EE-A2FE-E84727601D41}" dt="2020-11-27T20:20:58.876" v="1411" actId="20577"/>
        <pc:sldMkLst>
          <pc:docMk/>
          <pc:sldMk cId="2305713739" sldId="264"/>
        </pc:sldMkLst>
        <pc:spChg chg="mod">
          <ac:chgData name="Nathan Gallahan" userId="6beb42087c2ad5de" providerId="LiveId" clId="{C7B0ADB5-029F-47EE-A2FE-E84727601D41}" dt="2020-11-27T20:20:58.876" v="1411" actId="20577"/>
          <ac:spMkLst>
            <pc:docMk/>
            <pc:sldMk cId="2305713739" sldId="264"/>
            <ac:spMk id="2" creationId="{9C091562-0B42-42F6-981A-1FA2407F5EAD}"/>
          </ac:spMkLst>
        </pc:spChg>
      </pc:sldChg>
      <pc:sldChg chg="modSp add">
        <pc:chgData name="Nathan Gallahan" userId="6beb42087c2ad5de" providerId="LiveId" clId="{C7B0ADB5-029F-47EE-A2FE-E84727601D41}" dt="2020-11-27T21:33:02.862" v="1494" actId="20577"/>
        <pc:sldMkLst>
          <pc:docMk/>
          <pc:sldMk cId="70664221" sldId="265"/>
        </pc:sldMkLst>
        <pc:spChg chg="mod">
          <ac:chgData name="Nathan Gallahan" userId="6beb42087c2ad5de" providerId="LiveId" clId="{C7B0ADB5-029F-47EE-A2FE-E84727601D41}" dt="2020-11-27T21:33:02.862" v="1494" actId="20577"/>
          <ac:spMkLst>
            <pc:docMk/>
            <pc:sldMk cId="70664221" sldId="265"/>
            <ac:spMk id="2" creationId="{3F8C5E64-4DD8-4F92-8433-E1CDB55FEE10}"/>
          </ac:spMkLst>
        </pc:spChg>
      </pc:sldChg>
      <pc:sldChg chg="add del">
        <pc:chgData name="Nathan Gallahan" userId="6beb42087c2ad5de" providerId="LiveId" clId="{C7B0ADB5-029F-47EE-A2FE-E84727601D41}" dt="2020-11-27T18:36:49.344" v="239"/>
        <pc:sldMkLst>
          <pc:docMk/>
          <pc:sldMk cId="1046248558" sldId="265"/>
        </pc:sldMkLst>
      </pc:sldChg>
      <pc:sldChg chg="del">
        <pc:chgData name="Nathan Gallahan" userId="6beb42087c2ad5de" providerId="LiveId" clId="{C7B0ADB5-029F-47EE-A2FE-E84727601D41}" dt="2020-11-27T17:50:28.385" v="24" actId="2696"/>
        <pc:sldMkLst>
          <pc:docMk/>
          <pc:sldMk cId="1834968489" sldId="265"/>
        </pc:sldMkLst>
      </pc:sldChg>
      <pc:sldChg chg="addSp delSp modSp add ord">
        <pc:chgData name="Nathan Gallahan" userId="6beb42087c2ad5de" providerId="LiveId" clId="{C7B0ADB5-029F-47EE-A2FE-E84727601D41}" dt="2020-11-27T21:57:19.425" v="1553" actId="27614"/>
        <pc:sldMkLst>
          <pc:docMk/>
          <pc:sldMk cId="2248025614" sldId="266"/>
        </pc:sldMkLst>
        <pc:spChg chg="del">
          <ac:chgData name="Nathan Gallahan" userId="6beb42087c2ad5de" providerId="LiveId" clId="{C7B0ADB5-029F-47EE-A2FE-E84727601D41}" dt="2020-11-27T20:42:39.114" v="1435" actId="478"/>
          <ac:spMkLst>
            <pc:docMk/>
            <pc:sldMk cId="2248025614" sldId="266"/>
            <ac:spMk id="2" creationId="{332EDC29-09DA-423C-AE07-F58D178621C6}"/>
          </ac:spMkLst>
        </pc:spChg>
        <pc:spChg chg="del">
          <ac:chgData name="Nathan Gallahan" userId="6beb42087c2ad5de" providerId="LiveId" clId="{C7B0ADB5-029F-47EE-A2FE-E84727601D41}" dt="2020-11-27T20:42:28.064" v="1431"/>
          <ac:spMkLst>
            <pc:docMk/>
            <pc:sldMk cId="2248025614" sldId="266"/>
            <ac:spMk id="3" creationId="{37188553-1D58-4972-BD58-D97D7613AC4B}"/>
          </ac:spMkLst>
        </pc:spChg>
        <pc:spChg chg="add del">
          <ac:chgData name="Nathan Gallahan" userId="6beb42087c2ad5de" providerId="LiveId" clId="{C7B0ADB5-029F-47EE-A2FE-E84727601D41}" dt="2020-11-27T20:42:24.940" v="1430"/>
          <ac:spMkLst>
            <pc:docMk/>
            <pc:sldMk cId="2248025614" sldId="266"/>
            <ac:spMk id="4" creationId="{72CB947B-49C4-41DD-9DE7-904B1249D73E}"/>
          </ac:spMkLst>
        </pc:spChg>
        <pc:spChg chg="add del">
          <ac:chgData name="Nathan Gallahan" userId="6beb42087c2ad5de" providerId="LiveId" clId="{C7B0ADB5-029F-47EE-A2FE-E84727601D41}" dt="2020-11-27T21:27:40.753" v="1449" actId="478"/>
          <ac:spMkLst>
            <pc:docMk/>
            <pc:sldMk cId="2248025614" sldId="266"/>
            <ac:spMk id="9" creationId="{D3CF1B15-56DA-4256-A7C4-00141B9D079B}"/>
          </ac:spMkLst>
        </pc:spChg>
        <pc:spChg chg="add del mod">
          <ac:chgData name="Nathan Gallahan" userId="6beb42087c2ad5de" providerId="LiveId" clId="{C7B0ADB5-029F-47EE-A2FE-E84727601D41}" dt="2020-11-27T21:27:39.015" v="1448" actId="478"/>
          <ac:spMkLst>
            <pc:docMk/>
            <pc:sldMk cId="2248025614" sldId="266"/>
            <ac:spMk id="11" creationId="{19D9240B-4524-4821-92A8-6F6CFA4DCD55}"/>
          </ac:spMkLst>
        </pc:spChg>
        <pc:spChg chg="add del">
          <ac:chgData name="Nathan Gallahan" userId="6beb42087c2ad5de" providerId="LiveId" clId="{C7B0ADB5-029F-47EE-A2FE-E84727601D41}" dt="2020-11-27T21:57:15.077" v="1552"/>
          <ac:spMkLst>
            <pc:docMk/>
            <pc:sldMk cId="2248025614" sldId="266"/>
            <ac:spMk id="14" creationId="{9AC93F92-7AB8-46C9-B64C-81F98A3CCEF8}"/>
          </ac:spMkLst>
        </pc:spChg>
        <pc:picChg chg="add del mod">
          <ac:chgData name="Nathan Gallahan" userId="6beb42087c2ad5de" providerId="LiveId" clId="{C7B0ADB5-029F-47EE-A2FE-E84727601D41}" dt="2020-11-27T20:42:22.513" v="1429"/>
          <ac:picMkLst>
            <pc:docMk/>
            <pc:sldMk cId="2248025614" sldId="266"/>
            <ac:picMk id="6" creationId="{FDC25822-B033-4335-845D-1FEB836681C6}"/>
          </ac:picMkLst>
        </pc:picChg>
        <pc:picChg chg="add del mod modCrop">
          <ac:chgData name="Nathan Gallahan" userId="6beb42087c2ad5de" providerId="LiveId" clId="{C7B0ADB5-029F-47EE-A2FE-E84727601D41}" dt="2020-11-27T21:27:35.932" v="1447" actId="478"/>
          <ac:picMkLst>
            <pc:docMk/>
            <pc:sldMk cId="2248025614" sldId="266"/>
            <ac:picMk id="8" creationId="{D1E9E7AC-7A54-42BD-8046-66ABF867A8D9}"/>
          </ac:picMkLst>
        </pc:picChg>
        <pc:picChg chg="add mod modCrop">
          <ac:chgData name="Nathan Gallahan" userId="6beb42087c2ad5de" providerId="LiveId" clId="{C7B0ADB5-029F-47EE-A2FE-E84727601D41}" dt="2020-11-27T21:28:42.967" v="1457" actId="732"/>
          <ac:picMkLst>
            <pc:docMk/>
            <pc:sldMk cId="2248025614" sldId="266"/>
            <ac:picMk id="13" creationId="{C4220139-6599-4278-B27B-8BF57F9AFC8B}"/>
          </ac:picMkLst>
        </pc:picChg>
        <pc:picChg chg="add mod">
          <ac:chgData name="Nathan Gallahan" userId="6beb42087c2ad5de" providerId="LiveId" clId="{C7B0ADB5-029F-47EE-A2FE-E84727601D41}" dt="2020-11-27T21:57:19.425" v="1553" actId="27614"/>
          <ac:picMkLst>
            <pc:docMk/>
            <pc:sldMk cId="2248025614" sldId="266"/>
            <ac:picMk id="16" creationId="{CB93DD13-1CF4-4915-AE94-DB262713D89A}"/>
          </ac:picMkLst>
        </pc:picChg>
      </pc:sldChg>
      <pc:sldChg chg="addSp delSp modSp add">
        <pc:chgData name="Nathan Gallahan" userId="6beb42087c2ad5de" providerId="LiveId" clId="{C7B0ADB5-029F-47EE-A2FE-E84727601D41}" dt="2020-11-27T21:44:00.960" v="1497" actId="27614"/>
        <pc:sldMkLst>
          <pc:docMk/>
          <pc:sldMk cId="3422665280" sldId="267"/>
        </pc:sldMkLst>
        <pc:spChg chg="mod">
          <ac:chgData name="Nathan Gallahan" userId="6beb42087c2ad5de" providerId="LiveId" clId="{C7B0ADB5-029F-47EE-A2FE-E84727601D41}" dt="2020-11-27T18:55:21.222" v="417" actId="1035"/>
          <ac:spMkLst>
            <pc:docMk/>
            <pc:sldMk cId="3422665280" sldId="267"/>
            <ac:spMk id="2" creationId="{FD8A4DD5-7825-4AFC-9AF9-AFCF260B150F}"/>
          </ac:spMkLst>
        </pc:spChg>
        <pc:spChg chg="mod">
          <ac:chgData name="Nathan Gallahan" userId="6beb42087c2ad5de" providerId="LiveId" clId="{C7B0ADB5-029F-47EE-A2FE-E84727601D41}" dt="2020-11-27T19:03:48.275" v="786" actId="1035"/>
          <ac:spMkLst>
            <pc:docMk/>
            <pc:sldMk cId="3422665280" sldId="267"/>
            <ac:spMk id="3" creationId="{81E140AD-1C9C-451B-A7A4-81765F6E0AA3}"/>
          </ac:spMkLst>
        </pc:spChg>
        <pc:spChg chg="add del">
          <ac:chgData name="Nathan Gallahan" userId="6beb42087c2ad5de" providerId="LiveId" clId="{C7B0ADB5-029F-47EE-A2FE-E84727601D41}" dt="2020-11-27T19:02:47.505" v="670"/>
          <ac:spMkLst>
            <pc:docMk/>
            <pc:sldMk cId="3422665280" sldId="267"/>
            <ac:spMk id="4" creationId="{CDA63145-7FF9-4FA3-BAA6-846ECDA4DEFC}"/>
          </ac:spMkLst>
        </pc:spChg>
        <pc:spChg chg="add mod">
          <ac:chgData name="Nathan Gallahan" userId="6beb42087c2ad5de" providerId="LiveId" clId="{C7B0ADB5-029F-47EE-A2FE-E84727601D41}" dt="2020-11-27T18:55:18.031" v="398" actId="255"/>
          <ac:spMkLst>
            <pc:docMk/>
            <pc:sldMk cId="3422665280" sldId="267"/>
            <ac:spMk id="5" creationId="{99256328-10F4-4426-8189-07C7ADFB9E44}"/>
          </ac:spMkLst>
        </pc:spChg>
        <pc:spChg chg="add del mod">
          <ac:chgData name="Nathan Gallahan" userId="6beb42087c2ad5de" providerId="LiveId" clId="{C7B0ADB5-029F-47EE-A2FE-E84727601D41}" dt="2020-11-27T18:56:28.411" v="507" actId="478"/>
          <ac:spMkLst>
            <pc:docMk/>
            <pc:sldMk cId="3422665280" sldId="267"/>
            <ac:spMk id="6" creationId="{D2A65808-CD83-4325-BE80-4A4113B74CCD}"/>
          </ac:spMkLst>
        </pc:spChg>
        <pc:spChg chg="add mod">
          <ac:chgData name="Nathan Gallahan" userId="6beb42087c2ad5de" providerId="LiveId" clId="{C7B0ADB5-029F-47EE-A2FE-E84727601D41}" dt="2020-11-27T19:03:48.275" v="786" actId="1035"/>
          <ac:spMkLst>
            <pc:docMk/>
            <pc:sldMk cId="3422665280" sldId="267"/>
            <ac:spMk id="7" creationId="{F2D56115-116E-4937-9AB5-607C58B94050}"/>
          </ac:spMkLst>
        </pc:spChg>
        <pc:spChg chg="add mod">
          <ac:chgData name="Nathan Gallahan" userId="6beb42087c2ad5de" providerId="LiveId" clId="{C7B0ADB5-029F-47EE-A2FE-E84727601D41}" dt="2020-11-27T19:03:48.275" v="786" actId="1035"/>
          <ac:spMkLst>
            <pc:docMk/>
            <pc:sldMk cId="3422665280" sldId="267"/>
            <ac:spMk id="8" creationId="{1A91AE93-E16B-4FFD-9981-1CA07FA216C7}"/>
          </ac:spMkLst>
        </pc:spChg>
        <pc:spChg chg="add del">
          <ac:chgData name="Nathan Gallahan" userId="6beb42087c2ad5de" providerId="LiveId" clId="{C7B0ADB5-029F-47EE-A2FE-E84727601D41}" dt="2020-11-27T21:43:57.938" v="1496"/>
          <ac:spMkLst>
            <pc:docMk/>
            <pc:sldMk cId="3422665280" sldId="267"/>
            <ac:spMk id="17" creationId="{694A9952-64CF-489F-B155-8EC11B3DC93A}"/>
          </ac:spMkLst>
        </pc:spChg>
        <pc:picChg chg="add mod">
          <ac:chgData name="Nathan Gallahan" userId="6beb42087c2ad5de" providerId="LiveId" clId="{C7B0ADB5-029F-47EE-A2FE-E84727601D41}" dt="2020-11-27T21:44:00.960" v="1497" actId="27614"/>
          <ac:picMkLst>
            <pc:docMk/>
            <pc:sldMk cId="3422665280" sldId="267"/>
            <ac:picMk id="6" creationId="{67DBC092-86FE-422E-A739-B71E457F8827}"/>
          </ac:picMkLst>
        </pc:picChg>
        <pc:picChg chg="add del mod">
          <ac:chgData name="Nathan Gallahan" userId="6beb42087c2ad5de" providerId="LiveId" clId="{C7B0ADB5-029F-47EE-A2FE-E84727601D41}" dt="2020-11-27T19:02:45.396" v="669"/>
          <ac:picMkLst>
            <pc:docMk/>
            <pc:sldMk cId="3422665280" sldId="267"/>
            <ac:picMk id="10" creationId="{38BA4893-A09E-4827-86AA-FA1CB7B6D0D0}"/>
          </ac:picMkLst>
        </pc:picChg>
        <pc:picChg chg="add mod">
          <ac:chgData name="Nathan Gallahan" userId="6beb42087c2ad5de" providerId="LiveId" clId="{C7B0ADB5-029F-47EE-A2FE-E84727601D41}" dt="2020-11-27T19:04:30.204" v="793" actId="1076"/>
          <ac:picMkLst>
            <pc:docMk/>
            <pc:sldMk cId="3422665280" sldId="267"/>
            <ac:picMk id="12" creationId="{A52E26E1-EA8F-416A-BF08-BF720D243D8A}"/>
          </ac:picMkLst>
        </pc:picChg>
        <pc:picChg chg="add mod">
          <ac:chgData name="Nathan Gallahan" userId="6beb42087c2ad5de" providerId="LiveId" clId="{C7B0ADB5-029F-47EE-A2FE-E84727601D41}" dt="2020-11-27T19:04:38.322" v="796" actId="1076"/>
          <ac:picMkLst>
            <pc:docMk/>
            <pc:sldMk cId="3422665280" sldId="267"/>
            <ac:picMk id="14" creationId="{7B3670C1-3FE7-4274-8B98-9741BD6DF1AA}"/>
          </ac:picMkLst>
        </pc:picChg>
        <pc:picChg chg="add mod">
          <ac:chgData name="Nathan Gallahan" userId="6beb42087c2ad5de" providerId="LiveId" clId="{C7B0ADB5-029F-47EE-A2FE-E84727601D41}" dt="2020-11-27T19:03:56.744" v="787" actId="1076"/>
          <ac:picMkLst>
            <pc:docMk/>
            <pc:sldMk cId="3422665280" sldId="267"/>
            <ac:picMk id="16" creationId="{232FF8CB-3B49-43D7-A800-76A84E1B9E0B}"/>
          </ac:picMkLst>
        </pc:picChg>
      </pc:sldChg>
      <pc:sldChg chg="addSp delSp modSp add">
        <pc:chgData name="Nathan Gallahan" userId="6beb42087c2ad5de" providerId="LiveId" clId="{C7B0ADB5-029F-47EE-A2FE-E84727601D41}" dt="2020-11-27T21:44:07.037" v="1499" actId="27614"/>
        <pc:sldMkLst>
          <pc:docMk/>
          <pc:sldMk cId="2224291588" sldId="268"/>
        </pc:sldMkLst>
        <pc:spChg chg="mod">
          <ac:chgData name="Nathan Gallahan" userId="6beb42087c2ad5de" providerId="LiveId" clId="{C7B0ADB5-029F-47EE-A2FE-E84727601D41}" dt="2020-11-27T19:21:37.291" v="856" actId="20577"/>
          <ac:spMkLst>
            <pc:docMk/>
            <pc:sldMk cId="2224291588" sldId="268"/>
            <ac:spMk id="2" creationId="{4F74484E-8CB9-460F-89C3-5963CCFFA5DC}"/>
          </ac:spMkLst>
        </pc:spChg>
        <pc:spChg chg="del">
          <ac:chgData name="Nathan Gallahan" userId="6beb42087c2ad5de" providerId="LiveId" clId="{C7B0ADB5-029F-47EE-A2FE-E84727601D41}" dt="2020-11-27T19:18:59.228" v="832" actId="478"/>
          <ac:spMkLst>
            <pc:docMk/>
            <pc:sldMk cId="2224291588" sldId="268"/>
            <ac:spMk id="3" creationId="{FBAED606-E49E-4789-B541-6D93B40DEBDA}"/>
          </ac:spMkLst>
        </pc:spChg>
        <pc:spChg chg="del">
          <ac:chgData name="Nathan Gallahan" userId="6beb42087c2ad5de" providerId="LiveId" clId="{C7B0ADB5-029F-47EE-A2FE-E84727601D41}" dt="2020-11-27T19:19:01.335" v="833"/>
          <ac:spMkLst>
            <pc:docMk/>
            <pc:sldMk cId="2224291588" sldId="268"/>
            <ac:spMk id="4" creationId="{E4E68725-F731-462E-BB7A-81944071BA2F}"/>
          </ac:spMkLst>
        </pc:spChg>
        <pc:spChg chg="add del">
          <ac:chgData name="Nathan Gallahan" userId="6beb42087c2ad5de" providerId="LiveId" clId="{C7B0ADB5-029F-47EE-A2FE-E84727601D41}" dt="2020-11-27T19:20:12.320" v="839"/>
          <ac:spMkLst>
            <pc:docMk/>
            <pc:sldMk cId="2224291588" sldId="268"/>
            <ac:spMk id="7" creationId="{C00049B7-D5E2-4D01-9527-15D34C4295FC}"/>
          </ac:spMkLst>
        </pc:spChg>
        <pc:spChg chg="add del">
          <ac:chgData name="Nathan Gallahan" userId="6beb42087c2ad5de" providerId="LiveId" clId="{C7B0ADB5-029F-47EE-A2FE-E84727601D41}" dt="2020-11-27T21:44:03.611" v="1498"/>
          <ac:spMkLst>
            <pc:docMk/>
            <pc:sldMk cId="2224291588" sldId="268"/>
            <ac:spMk id="14" creationId="{8ED318A4-57D9-4212-8A74-CB0838FD0E35}"/>
          </ac:spMkLst>
        </pc:spChg>
        <pc:picChg chg="add del mod">
          <ac:chgData name="Nathan Gallahan" userId="6beb42087c2ad5de" providerId="LiveId" clId="{C7B0ADB5-029F-47EE-A2FE-E84727601D41}" dt="2020-11-27T19:20:10.049" v="838" actId="478"/>
          <ac:picMkLst>
            <pc:docMk/>
            <pc:sldMk cId="2224291588" sldId="268"/>
            <ac:picMk id="6" creationId="{076873D8-4B2D-4B82-815C-30A9A2F4489E}"/>
          </ac:picMkLst>
        </pc:picChg>
        <pc:picChg chg="add del mod">
          <ac:chgData name="Nathan Gallahan" userId="6beb42087c2ad5de" providerId="LiveId" clId="{C7B0ADB5-029F-47EE-A2FE-E84727601D41}" dt="2020-11-27T19:20:19.169" v="841" actId="478"/>
          <ac:picMkLst>
            <pc:docMk/>
            <pc:sldMk cId="2224291588" sldId="268"/>
            <ac:picMk id="9" creationId="{7421F541-881B-44C2-A9EA-B6FBC75942FA}"/>
          </ac:picMkLst>
        </pc:picChg>
        <pc:picChg chg="add del mod">
          <ac:chgData name="Nathan Gallahan" userId="6beb42087c2ad5de" providerId="LiveId" clId="{C7B0ADB5-029F-47EE-A2FE-E84727601D41}" dt="2020-11-27T19:20:51.971" v="844" actId="478"/>
          <ac:picMkLst>
            <pc:docMk/>
            <pc:sldMk cId="2224291588" sldId="268"/>
            <ac:picMk id="11" creationId="{D34F14E7-125E-42EC-BC66-D692606375B2}"/>
          </ac:picMkLst>
        </pc:picChg>
        <pc:picChg chg="add mod">
          <ac:chgData name="Nathan Gallahan" userId="6beb42087c2ad5de" providerId="LiveId" clId="{C7B0ADB5-029F-47EE-A2FE-E84727601D41}" dt="2020-11-27T19:21:22.868" v="848" actId="1076"/>
          <ac:picMkLst>
            <pc:docMk/>
            <pc:sldMk cId="2224291588" sldId="268"/>
            <ac:picMk id="13" creationId="{35C40A02-0842-436C-B4F2-9B8AAE58E560}"/>
          </ac:picMkLst>
        </pc:picChg>
        <pc:picChg chg="add mod">
          <ac:chgData name="Nathan Gallahan" userId="6beb42087c2ad5de" providerId="LiveId" clId="{C7B0ADB5-029F-47EE-A2FE-E84727601D41}" dt="2020-11-27T21:44:07.037" v="1499" actId="27614"/>
          <ac:picMkLst>
            <pc:docMk/>
            <pc:sldMk cId="2224291588" sldId="268"/>
            <ac:picMk id="16" creationId="{A8E23B36-8632-455B-856A-DA6DA1809CA2}"/>
          </ac:picMkLst>
        </pc:picChg>
      </pc:sldChg>
      <pc:sldChg chg="addSp delSp modSp add">
        <pc:chgData name="Nathan Gallahan" userId="6beb42087c2ad5de" providerId="LiveId" clId="{C7B0ADB5-029F-47EE-A2FE-E84727601D41}" dt="2020-11-27T21:44:13.489" v="1501" actId="27614"/>
        <pc:sldMkLst>
          <pc:docMk/>
          <pc:sldMk cId="4179876408" sldId="269"/>
        </pc:sldMkLst>
        <pc:spChg chg="add del mod">
          <ac:chgData name="Nathan Gallahan" userId="6beb42087c2ad5de" providerId="LiveId" clId="{C7B0ADB5-029F-47EE-A2FE-E84727601D41}" dt="2020-11-27T19:42:33.435" v="863" actId="478"/>
          <ac:spMkLst>
            <pc:docMk/>
            <pc:sldMk cId="4179876408" sldId="269"/>
            <ac:spMk id="2" creationId="{E0E05C06-C83D-4116-8E46-8FB6D2703F3D}"/>
          </ac:spMkLst>
        </pc:spChg>
        <pc:spChg chg="add del">
          <ac:chgData name="Nathan Gallahan" userId="6beb42087c2ad5de" providerId="LiveId" clId="{C7B0ADB5-029F-47EE-A2FE-E84727601D41}" dt="2020-11-27T19:42:35.241" v="864" actId="478"/>
          <ac:spMkLst>
            <pc:docMk/>
            <pc:sldMk cId="4179876408" sldId="269"/>
            <ac:spMk id="3" creationId="{6AB688C8-B6AE-4FF4-A57E-CA994C61B249}"/>
          </ac:spMkLst>
        </pc:spChg>
        <pc:spChg chg="del">
          <ac:chgData name="Nathan Gallahan" userId="6beb42087c2ad5de" providerId="LiveId" clId="{C7B0ADB5-029F-47EE-A2FE-E84727601D41}" dt="2020-11-27T19:42:38.972" v="865"/>
          <ac:spMkLst>
            <pc:docMk/>
            <pc:sldMk cId="4179876408" sldId="269"/>
            <ac:spMk id="4" creationId="{DF949E76-C781-49AB-8347-F1F7B112A44E}"/>
          </ac:spMkLst>
        </pc:spChg>
        <pc:spChg chg="add del">
          <ac:chgData name="Nathan Gallahan" userId="6beb42087c2ad5de" providerId="LiveId" clId="{C7B0ADB5-029F-47EE-A2FE-E84727601D41}" dt="2020-11-27T21:44:10.525" v="1500"/>
          <ac:spMkLst>
            <pc:docMk/>
            <pc:sldMk cId="4179876408" sldId="269"/>
            <ac:spMk id="17" creationId="{37B3578B-6BB1-414A-9D87-C1B38035E191}"/>
          </ac:spMkLst>
        </pc:spChg>
        <pc:picChg chg="add del mod">
          <ac:chgData name="Nathan Gallahan" userId="6beb42087c2ad5de" providerId="LiveId" clId="{C7B0ADB5-029F-47EE-A2FE-E84727601D41}" dt="2020-11-27T19:43:33.389" v="869" actId="478"/>
          <ac:picMkLst>
            <pc:docMk/>
            <pc:sldMk cId="4179876408" sldId="269"/>
            <ac:picMk id="6" creationId="{C9C191E7-8789-495F-BA42-CDFD81C5BA74}"/>
          </ac:picMkLst>
        </pc:picChg>
        <pc:picChg chg="add del mod">
          <ac:chgData name="Nathan Gallahan" userId="6beb42087c2ad5de" providerId="LiveId" clId="{C7B0ADB5-029F-47EE-A2FE-E84727601D41}" dt="2020-11-27T19:44:18.088" v="871" actId="478"/>
          <ac:picMkLst>
            <pc:docMk/>
            <pc:sldMk cId="4179876408" sldId="269"/>
            <ac:picMk id="8" creationId="{C465C2DE-1B87-4E57-93B2-7975959ECD45}"/>
          </ac:picMkLst>
        </pc:picChg>
        <pc:picChg chg="add del mod">
          <ac:chgData name="Nathan Gallahan" userId="6beb42087c2ad5de" providerId="LiveId" clId="{C7B0ADB5-029F-47EE-A2FE-E84727601D41}" dt="2020-11-27T19:44:48.183" v="873" actId="478"/>
          <ac:picMkLst>
            <pc:docMk/>
            <pc:sldMk cId="4179876408" sldId="269"/>
            <ac:picMk id="10" creationId="{42FE5273-B2FD-4729-A088-8F06E3195063}"/>
          </ac:picMkLst>
        </pc:picChg>
        <pc:picChg chg="add del mod">
          <ac:chgData name="Nathan Gallahan" userId="6beb42087c2ad5de" providerId="LiveId" clId="{C7B0ADB5-029F-47EE-A2FE-E84727601D41}" dt="2020-11-27T19:45:00.321" v="875" actId="478"/>
          <ac:picMkLst>
            <pc:docMk/>
            <pc:sldMk cId="4179876408" sldId="269"/>
            <ac:picMk id="12" creationId="{E37C1D03-B280-4581-9B6D-638170742097}"/>
          </ac:picMkLst>
        </pc:picChg>
        <pc:picChg chg="add del mod">
          <ac:chgData name="Nathan Gallahan" userId="6beb42087c2ad5de" providerId="LiveId" clId="{C7B0ADB5-029F-47EE-A2FE-E84727601D41}" dt="2020-11-27T19:45:53.133" v="877" actId="478"/>
          <ac:picMkLst>
            <pc:docMk/>
            <pc:sldMk cId="4179876408" sldId="269"/>
            <ac:picMk id="14" creationId="{697B0B2C-EB86-486C-A303-D4AA4C70BBF4}"/>
          </ac:picMkLst>
        </pc:picChg>
        <pc:picChg chg="add mod">
          <ac:chgData name="Nathan Gallahan" userId="6beb42087c2ad5de" providerId="LiveId" clId="{C7B0ADB5-029F-47EE-A2FE-E84727601D41}" dt="2020-11-27T19:46:11.637" v="919" actId="14100"/>
          <ac:picMkLst>
            <pc:docMk/>
            <pc:sldMk cId="4179876408" sldId="269"/>
            <ac:picMk id="16" creationId="{73B5F0A1-3EE7-4E2C-AE0C-A88B3579478D}"/>
          </ac:picMkLst>
        </pc:picChg>
        <pc:picChg chg="add mod">
          <ac:chgData name="Nathan Gallahan" userId="6beb42087c2ad5de" providerId="LiveId" clId="{C7B0ADB5-029F-47EE-A2FE-E84727601D41}" dt="2020-11-27T21:44:13.489" v="1501" actId="27614"/>
          <ac:picMkLst>
            <pc:docMk/>
            <pc:sldMk cId="4179876408" sldId="269"/>
            <ac:picMk id="19" creationId="{1A13C13C-27ED-41F8-95F3-51100F950E6A}"/>
          </ac:picMkLst>
        </pc:picChg>
      </pc:sldChg>
      <pc:sldChg chg="addSp delSp modSp add">
        <pc:chgData name="Nathan Gallahan" userId="6beb42087c2ad5de" providerId="LiveId" clId="{C7B0ADB5-029F-47EE-A2FE-E84727601D41}" dt="2020-11-27T21:47:40.225" v="1524" actId="27614"/>
        <pc:sldMkLst>
          <pc:docMk/>
          <pc:sldMk cId="1751990780" sldId="270"/>
        </pc:sldMkLst>
        <pc:spChg chg="mod">
          <ac:chgData name="Nathan Gallahan" userId="6beb42087c2ad5de" providerId="LiveId" clId="{C7B0ADB5-029F-47EE-A2FE-E84727601D41}" dt="2020-11-27T19:50:44.794" v="968" actId="14100"/>
          <ac:spMkLst>
            <pc:docMk/>
            <pc:sldMk cId="1751990780" sldId="270"/>
            <ac:spMk id="2" creationId="{7C488869-11AE-493F-8586-EC31A3C13B1B}"/>
          </ac:spMkLst>
        </pc:spChg>
        <pc:spChg chg="mod">
          <ac:chgData name="Nathan Gallahan" userId="6beb42087c2ad5de" providerId="LiveId" clId="{C7B0ADB5-029F-47EE-A2FE-E84727601D41}" dt="2020-11-27T19:53:16.112" v="984" actId="948"/>
          <ac:spMkLst>
            <pc:docMk/>
            <pc:sldMk cId="1751990780" sldId="270"/>
            <ac:spMk id="3" creationId="{9746947B-BB50-431B-A89E-92C0EE5932D9}"/>
          </ac:spMkLst>
        </pc:spChg>
        <pc:spChg chg="add del">
          <ac:chgData name="Nathan Gallahan" userId="6beb42087c2ad5de" providerId="LiveId" clId="{C7B0ADB5-029F-47EE-A2FE-E84727601D41}" dt="2020-11-27T21:47:37.016" v="1523"/>
          <ac:spMkLst>
            <pc:docMk/>
            <pc:sldMk cId="1751990780" sldId="270"/>
            <ac:spMk id="4" creationId="{197DD46F-DFB1-4C98-91F8-54FFEF92A51C}"/>
          </ac:spMkLst>
        </pc:spChg>
        <pc:picChg chg="add del mod">
          <ac:chgData name="Nathan Gallahan" userId="6beb42087c2ad5de" providerId="LiveId" clId="{C7B0ADB5-029F-47EE-A2FE-E84727601D41}" dt="2020-11-27T21:47:32.387" v="1520"/>
          <ac:picMkLst>
            <pc:docMk/>
            <pc:sldMk cId="1751990780" sldId="270"/>
            <ac:picMk id="6" creationId="{E4719DD4-BFE4-4083-B3C0-A01006A751FE}"/>
          </ac:picMkLst>
        </pc:picChg>
        <pc:picChg chg="add del mod">
          <ac:chgData name="Nathan Gallahan" userId="6beb42087c2ad5de" providerId="LiveId" clId="{C7B0ADB5-029F-47EE-A2FE-E84727601D41}" dt="2020-11-27T21:47:31.124" v="1514"/>
          <ac:picMkLst>
            <pc:docMk/>
            <pc:sldMk cId="1751990780" sldId="270"/>
            <ac:picMk id="8" creationId="{3CB64865-06CA-406B-BE76-63DD19DE7410}"/>
          </ac:picMkLst>
        </pc:picChg>
        <pc:picChg chg="add mod">
          <ac:chgData name="Nathan Gallahan" userId="6beb42087c2ad5de" providerId="LiveId" clId="{C7B0ADB5-029F-47EE-A2FE-E84727601D41}" dt="2020-11-27T21:47:40.225" v="1524" actId="27614"/>
          <ac:picMkLst>
            <pc:docMk/>
            <pc:sldMk cId="1751990780" sldId="270"/>
            <ac:picMk id="10" creationId="{94DF08C2-9425-4EB1-BAF2-83F60C3ED9A5}"/>
          </ac:picMkLst>
        </pc:picChg>
      </pc:sldChg>
      <pc:sldChg chg="addSp delSp modSp add">
        <pc:chgData name="Nathan Gallahan" userId="6beb42087c2ad5de" providerId="LiveId" clId="{C7B0ADB5-029F-47EE-A2FE-E84727601D41}" dt="2020-11-27T21:47:50.348" v="1526" actId="27614"/>
        <pc:sldMkLst>
          <pc:docMk/>
          <pc:sldMk cId="558635154" sldId="271"/>
        </pc:sldMkLst>
        <pc:spChg chg="mod">
          <ac:chgData name="Nathan Gallahan" userId="6beb42087c2ad5de" providerId="LiveId" clId="{C7B0ADB5-029F-47EE-A2FE-E84727601D41}" dt="2020-11-27T19:53:53.811" v="986"/>
          <ac:spMkLst>
            <pc:docMk/>
            <pc:sldMk cId="558635154" sldId="271"/>
            <ac:spMk id="2" creationId="{75FD0B6B-A07F-4356-AC1B-2D7CCB98E601}"/>
          </ac:spMkLst>
        </pc:spChg>
        <pc:spChg chg="del mod">
          <ac:chgData name="Nathan Gallahan" userId="6beb42087c2ad5de" providerId="LiveId" clId="{C7B0ADB5-029F-47EE-A2FE-E84727601D41}" dt="2020-11-27T19:54:28.880" v="988" actId="478"/>
          <ac:spMkLst>
            <pc:docMk/>
            <pc:sldMk cId="558635154" sldId="271"/>
            <ac:spMk id="3" creationId="{EBCCE8ED-5BBE-4E56-9721-A6791FFFF3EB}"/>
          </ac:spMkLst>
        </pc:spChg>
        <pc:spChg chg="add del">
          <ac:chgData name="Nathan Gallahan" userId="6beb42087c2ad5de" providerId="LiveId" clId="{C7B0ADB5-029F-47EE-A2FE-E84727601D41}" dt="2020-11-27T21:47:46.843" v="1525"/>
          <ac:spMkLst>
            <pc:docMk/>
            <pc:sldMk cId="558635154" sldId="271"/>
            <ac:spMk id="4" creationId="{019B7AD8-F699-42C5-9213-F1BB5D05D22F}"/>
          </ac:spMkLst>
        </pc:spChg>
        <pc:graphicFrameChg chg="add mod modGraphic">
          <ac:chgData name="Nathan Gallahan" userId="6beb42087c2ad5de" providerId="LiveId" clId="{C7B0ADB5-029F-47EE-A2FE-E84727601D41}" dt="2020-11-27T20:00:25.077" v="1048" actId="14100"/>
          <ac:graphicFrameMkLst>
            <pc:docMk/>
            <pc:sldMk cId="558635154" sldId="271"/>
            <ac:graphicFrameMk id="5" creationId="{F3986F20-7268-4561-8EF1-7EE3C37F83DF}"/>
          </ac:graphicFrameMkLst>
        </pc:graphicFrameChg>
        <pc:picChg chg="add del mod">
          <ac:chgData name="Nathan Gallahan" userId="6beb42087c2ad5de" providerId="LiveId" clId="{C7B0ADB5-029F-47EE-A2FE-E84727601D41}" dt="2020-11-27T21:47:31.869" v="1518"/>
          <ac:picMkLst>
            <pc:docMk/>
            <pc:sldMk cId="558635154" sldId="271"/>
            <ac:picMk id="8" creationId="{8559AF20-EE7B-455E-89E0-D2963C925D53}"/>
          </ac:picMkLst>
        </pc:picChg>
        <pc:picChg chg="add mod">
          <ac:chgData name="Nathan Gallahan" userId="6beb42087c2ad5de" providerId="LiveId" clId="{C7B0ADB5-029F-47EE-A2FE-E84727601D41}" dt="2020-11-27T21:47:50.348" v="1526" actId="27614"/>
          <ac:picMkLst>
            <pc:docMk/>
            <pc:sldMk cId="558635154" sldId="271"/>
            <ac:picMk id="10" creationId="{15EA7107-CE04-43B6-8D3E-ACD480D4F78E}"/>
          </ac:picMkLst>
        </pc:picChg>
      </pc:sldChg>
      <pc:sldChg chg="addSp delSp modSp add ord">
        <pc:chgData name="Nathan Gallahan" userId="6beb42087c2ad5de" providerId="LiveId" clId="{C7B0ADB5-029F-47EE-A2FE-E84727601D41}" dt="2020-11-27T21:48:03.027" v="1528" actId="27614"/>
        <pc:sldMkLst>
          <pc:docMk/>
          <pc:sldMk cId="1142008026" sldId="272"/>
        </pc:sldMkLst>
        <pc:spChg chg="mod">
          <ac:chgData name="Nathan Gallahan" userId="6beb42087c2ad5de" providerId="LiveId" clId="{C7B0ADB5-029F-47EE-A2FE-E84727601D41}" dt="2020-11-27T20:04:43.263" v="1053"/>
          <ac:spMkLst>
            <pc:docMk/>
            <pc:sldMk cId="1142008026" sldId="272"/>
            <ac:spMk id="2" creationId="{7C488869-11AE-493F-8586-EC31A3C13B1B}"/>
          </ac:spMkLst>
        </pc:spChg>
        <pc:spChg chg="mod">
          <ac:chgData name="Nathan Gallahan" userId="6beb42087c2ad5de" providerId="LiveId" clId="{C7B0ADB5-029F-47EE-A2FE-E84727601D41}" dt="2020-11-27T20:05:34.436" v="1088" actId="207"/>
          <ac:spMkLst>
            <pc:docMk/>
            <pc:sldMk cId="1142008026" sldId="272"/>
            <ac:spMk id="3" creationId="{9746947B-BB50-431B-A89E-92C0EE5932D9}"/>
          </ac:spMkLst>
        </pc:spChg>
        <pc:spChg chg="add del">
          <ac:chgData name="Nathan Gallahan" userId="6beb42087c2ad5de" providerId="LiveId" clId="{C7B0ADB5-029F-47EE-A2FE-E84727601D41}" dt="2020-11-27T21:48:00.733" v="1527"/>
          <ac:spMkLst>
            <pc:docMk/>
            <pc:sldMk cId="1142008026" sldId="272"/>
            <ac:spMk id="4" creationId="{197DD46F-DFB1-4C98-91F8-54FFEF92A51C}"/>
          </ac:spMkLst>
        </pc:spChg>
        <pc:picChg chg="add del mod">
          <ac:chgData name="Nathan Gallahan" userId="6beb42087c2ad5de" providerId="LiveId" clId="{C7B0ADB5-029F-47EE-A2FE-E84727601D41}" dt="2020-11-27T21:47:31.866" v="1516"/>
          <ac:picMkLst>
            <pc:docMk/>
            <pc:sldMk cId="1142008026" sldId="272"/>
            <ac:picMk id="6" creationId="{CCB9EC83-8E74-4FD2-B809-67866F974896}"/>
          </ac:picMkLst>
        </pc:picChg>
        <pc:picChg chg="add mod">
          <ac:chgData name="Nathan Gallahan" userId="6beb42087c2ad5de" providerId="LiveId" clId="{C7B0ADB5-029F-47EE-A2FE-E84727601D41}" dt="2020-11-27T21:48:03.027" v="1528" actId="27614"/>
          <ac:picMkLst>
            <pc:docMk/>
            <pc:sldMk cId="1142008026" sldId="272"/>
            <ac:picMk id="8" creationId="{595746EF-0F10-45E7-9A79-E1953E030130}"/>
          </ac:picMkLst>
        </pc:picChg>
      </pc:sldChg>
      <pc:sldChg chg="add del">
        <pc:chgData name="Nathan Gallahan" userId="6beb42087c2ad5de" providerId="LiveId" clId="{C7B0ADB5-029F-47EE-A2FE-E84727601D41}" dt="2020-11-27T20:04:28.172" v="1050" actId="2696"/>
        <pc:sldMkLst>
          <pc:docMk/>
          <pc:sldMk cId="4133131568" sldId="272"/>
        </pc:sldMkLst>
      </pc:sldChg>
      <pc:sldChg chg="addSp delSp modSp add">
        <pc:chgData name="Nathan Gallahan" userId="6beb42087c2ad5de" providerId="LiveId" clId="{C7B0ADB5-029F-47EE-A2FE-E84727601D41}" dt="2020-11-27T21:48:10.281" v="1530" actId="27614"/>
        <pc:sldMkLst>
          <pc:docMk/>
          <pc:sldMk cId="1343763216" sldId="273"/>
        </pc:sldMkLst>
        <pc:spChg chg="mod">
          <ac:chgData name="Nathan Gallahan" userId="6beb42087c2ad5de" providerId="LiveId" clId="{C7B0ADB5-029F-47EE-A2FE-E84727601D41}" dt="2020-11-27T20:06:19.345" v="1112" actId="20577"/>
          <ac:spMkLst>
            <pc:docMk/>
            <pc:sldMk cId="1343763216" sldId="273"/>
            <ac:spMk id="2" creationId="{7C488869-11AE-493F-8586-EC31A3C13B1B}"/>
          </ac:spMkLst>
        </pc:spChg>
        <pc:spChg chg="mod">
          <ac:chgData name="Nathan Gallahan" userId="6beb42087c2ad5de" providerId="LiveId" clId="{C7B0ADB5-029F-47EE-A2FE-E84727601D41}" dt="2020-11-27T20:07:37.556" v="1154" actId="1035"/>
          <ac:spMkLst>
            <pc:docMk/>
            <pc:sldMk cId="1343763216" sldId="273"/>
            <ac:spMk id="3" creationId="{9746947B-BB50-431B-A89E-92C0EE5932D9}"/>
          </ac:spMkLst>
        </pc:spChg>
        <pc:spChg chg="add del">
          <ac:chgData name="Nathan Gallahan" userId="6beb42087c2ad5de" providerId="LiveId" clId="{C7B0ADB5-029F-47EE-A2FE-E84727601D41}" dt="2020-11-27T21:48:08.175" v="1529"/>
          <ac:spMkLst>
            <pc:docMk/>
            <pc:sldMk cId="1343763216" sldId="273"/>
            <ac:spMk id="4" creationId="{197DD46F-DFB1-4C98-91F8-54FFEF92A51C}"/>
          </ac:spMkLst>
        </pc:spChg>
        <pc:picChg chg="add del mod">
          <ac:chgData name="Nathan Gallahan" userId="6beb42087c2ad5de" providerId="LiveId" clId="{C7B0ADB5-029F-47EE-A2FE-E84727601D41}" dt="2020-11-27T21:47:32.798" v="1522"/>
          <ac:picMkLst>
            <pc:docMk/>
            <pc:sldMk cId="1343763216" sldId="273"/>
            <ac:picMk id="6" creationId="{4041FF0D-8EAA-452A-9006-8D94A2E19B7B}"/>
          </ac:picMkLst>
        </pc:picChg>
        <pc:picChg chg="add mod">
          <ac:chgData name="Nathan Gallahan" userId="6beb42087c2ad5de" providerId="LiveId" clId="{C7B0ADB5-029F-47EE-A2FE-E84727601D41}" dt="2020-11-27T21:48:10.281" v="1530" actId="27614"/>
          <ac:picMkLst>
            <pc:docMk/>
            <pc:sldMk cId="1343763216" sldId="273"/>
            <ac:picMk id="8" creationId="{C932C600-E495-4962-A37D-8AA637251AC1}"/>
          </ac:picMkLst>
        </pc:picChg>
      </pc:sldChg>
      <pc:sldChg chg="addSp delSp modSp add">
        <pc:chgData name="Nathan Gallahan" userId="6beb42087c2ad5de" providerId="LiveId" clId="{C7B0ADB5-029F-47EE-A2FE-E84727601D41}" dt="2020-11-27T21:48:16.732" v="1532" actId="27614"/>
        <pc:sldMkLst>
          <pc:docMk/>
          <pc:sldMk cId="2846007936" sldId="274"/>
        </pc:sldMkLst>
        <pc:spChg chg="mod">
          <ac:chgData name="Nathan Gallahan" userId="6beb42087c2ad5de" providerId="LiveId" clId="{C7B0ADB5-029F-47EE-A2FE-E84727601D41}" dt="2020-11-27T20:08:14.892" v="1157" actId="14100"/>
          <ac:spMkLst>
            <pc:docMk/>
            <pc:sldMk cId="2846007936" sldId="274"/>
            <ac:spMk id="2" creationId="{7C488869-11AE-493F-8586-EC31A3C13B1B}"/>
          </ac:spMkLst>
        </pc:spChg>
        <pc:spChg chg="mod">
          <ac:chgData name="Nathan Gallahan" userId="6beb42087c2ad5de" providerId="LiveId" clId="{C7B0ADB5-029F-47EE-A2FE-E84727601D41}" dt="2020-11-27T20:08:41.662" v="1171" actId="6549"/>
          <ac:spMkLst>
            <pc:docMk/>
            <pc:sldMk cId="2846007936" sldId="274"/>
            <ac:spMk id="3" creationId="{9746947B-BB50-431B-A89E-92C0EE5932D9}"/>
          </ac:spMkLst>
        </pc:spChg>
        <pc:spChg chg="del">
          <ac:chgData name="Nathan Gallahan" userId="6beb42087c2ad5de" providerId="LiveId" clId="{C7B0ADB5-029F-47EE-A2FE-E84727601D41}" dt="2020-11-27T21:48:14.005" v="1531"/>
          <ac:spMkLst>
            <pc:docMk/>
            <pc:sldMk cId="2846007936" sldId="274"/>
            <ac:spMk id="4" creationId="{197DD46F-DFB1-4C98-91F8-54FFEF92A51C}"/>
          </ac:spMkLst>
        </pc:spChg>
        <pc:picChg chg="add mod">
          <ac:chgData name="Nathan Gallahan" userId="6beb42087c2ad5de" providerId="LiveId" clId="{C7B0ADB5-029F-47EE-A2FE-E84727601D41}" dt="2020-11-27T21:48:16.732" v="1532" actId="27614"/>
          <ac:picMkLst>
            <pc:docMk/>
            <pc:sldMk cId="2846007936" sldId="274"/>
            <ac:picMk id="6" creationId="{C6E4B14E-E33C-4071-8897-02408F4BE6AD}"/>
          </ac:picMkLst>
        </pc:picChg>
      </pc:sldChg>
      <pc:sldChg chg="addSp delSp modSp add">
        <pc:chgData name="Nathan Gallahan" userId="6beb42087c2ad5de" providerId="LiveId" clId="{C7B0ADB5-029F-47EE-A2FE-E84727601D41}" dt="2020-11-27T21:55:02.281" v="1534" actId="27614"/>
        <pc:sldMkLst>
          <pc:docMk/>
          <pc:sldMk cId="3194972303" sldId="275"/>
        </pc:sldMkLst>
        <pc:spChg chg="mod">
          <ac:chgData name="Nathan Gallahan" userId="6beb42087c2ad5de" providerId="LiveId" clId="{C7B0ADB5-029F-47EE-A2FE-E84727601D41}" dt="2020-11-27T20:09:31.095" v="1198" actId="20577"/>
          <ac:spMkLst>
            <pc:docMk/>
            <pc:sldMk cId="3194972303" sldId="275"/>
            <ac:spMk id="2" creationId="{7C488869-11AE-493F-8586-EC31A3C13B1B}"/>
          </ac:spMkLst>
        </pc:spChg>
        <pc:spChg chg="mod">
          <ac:chgData name="Nathan Gallahan" userId="6beb42087c2ad5de" providerId="LiveId" clId="{C7B0ADB5-029F-47EE-A2FE-E84727601D41}" dt="2020-11-27T20:10:00.601" v="1211" actId="14100"/>
          <ac:spMkLst>
            <pc:docMk/>
            <pc:sldMk cId="3194972303" sldId="275"/>
            <ac:spMk id="3" creationId="{9746947B-BB50-431B-A89E-92C0EE5932D9}"/>
          </ac:spMkLst>
        </pc:spChg>
        <pc:spChg chg="del">
          <ac:chgData name="Nathan Gallahan" userId="6beb42087c2ad5de" providerId="LiveId" clId="{C7B0ADB5-029F-47EE-A2FE-E84727601D41}" dt="2020-11-27T21:54:59.928" v="1533"/>
          <ac:spMkLst>
            <pc:docMk/>
            <pc:sldMk cId="3194972303" sldId="275"/>
            <ac:spMk id="4" creationId="{197DD46F-DFB1-4C98-91F8-54FFEF92A51C}"/>
          </ac:spMkLst>
        </pc:spChg>
        <pc:picChg chg="add mod">
          <ac:chgData name="Nathan Gallahan" userId="6beb42087c2ad5de" providerId="LiveId" clId="{C7B0ADB5-029F-47EE-A2FE-E84727601D41}" dt="2020-11-27T21:55:02.281" v="1534" actId="27614"/>
          <ac:picMkLst>
            <pc:docMk/>
            <pc:sldMk cId="3194972303" sldId="275"/>
            <ac:picMk id="6" creationId="{A7DCBE27-2869-45F6-A721-346A2B88260C}"/>
          </ac:picMkLst>
        </pc:picChg>
      </pc:sldChg>
      <pc:sldChg chg="addSp delSp modSp add">
        <pc:chgData name="Nathan Gallahan" userId="6beb42087c2ad5de" providerId="LiveId" clId="{C7B0ADB5-029F-47EE-A2FE-E84727601D41}" dt="2020-11-27T21:55:59.827" v="1544" actId="27614"/>
        <pc:sldMkLst>
          <pc:docMk/>
          <pc:sldMk cId="1760302173" sldId="276"/>
        </pc:sldMkLst>
        <pc:spChg chg="mod">
          <ac:chgData name="Nathan Gallahan" userId="6beb42087c2ad5de" providerId="LiveId" clId="{C7B0ADB5-029F-47EE-A2FE-E84727601D41}" dt="2020-11-27T20:10:54.693" v="1257" actId="14100"/>
          <ac:spMkLst>
            <pc:docMk/>
            <pc:sldMk cId="1760302173" sldId="276"/>
            <ac:spMk id="2" creationId="{7C488869-11AE-493F-8586-EC31A3C13B1B}"/>
          </ac:spMkLst>
        </pc:spChg>
        <pc:spChg chg="mod">
          <ac:chgData name="Nathan Gallahan" userId="6beb42087c2ad5de" providerId="LiveId" clId="{C7B0ADB5-029F-47EE-A2FE-E84727601D41}" dt="2020-11-27T20:11:39.422" v="1284"/>
          <ac:spMkLst>
            <pc:docMk/>
            <pc:sldMk cId="1760302173" sldId="276"/>
            <ac:spMk id="3" creationId="{9746947B-BB50-431B-A89E-92C0EE5932D9}"/>
          </ac:spMkLst>
        </pc:spChg>
        <pc:spChg chg="add del">
          <ac:chgData name="Nathan Gallahan" userId="6beb42087c2ad5de" providerId="LiveId" clId="{C7B0ADB5-029F-47EE-A2FE-E84727601D41}" dt="2020-11-27T21:55:56.574" v="1543"/>
          <ac:spMkLst>
            <pc:docMk/>
            <pc:sldMk cId="1760302173" sldId="276"/>
            <ac:spMk id="4" creationId="{197DD46F-DFB1-4C98-91F8-54FFEF92A51C}"/>
          </ac:spMkLst>
        </pc:spChg>
        <pc:picChg chg="add del mod">
          <ac:chgData name="Nathan Gallahan" userId="6beb42087c2ad5de" providerId="LiveId" clId="{C7B0ADB5-029F-47EE-A2FE-E84727601D41}" dt="2020-11-27T21:55:48.158" v="1542"/>
          <ac:picMkLst>
            <pc:docMk/>
            <pc:sldMk cId="1760302173" sldId="276"/>
            <ac:picMk id="6" creationId="{66D848FC-C91C-41E2-B326-AF71995BE016}"/>
          </ac:picMkLst>
        </pc:picChg>
        <pc:picChg chg="add mod">
          <ac:chgData name="Nathan Gallahan" userId="6beb42087c2ad5de" providerId="LiveId" clId="{C7B0ADB5-029F-47EE-A2FE-E84727601D41}" dt="2020-11-27T21:55:59.827" v="1544" actId="27614"/>
          <ac:picMkLst>
            <pc:docMk/>
            <pc:sldMk cId="1760302173" sldId="276"/>
            <ac:picMk id="8" creationId="{BD5A1DDE-BC6E-4FFA-9621-05750654BECC}"/>
          </ac:picMkLst>
        </pc:picChg>
      </pc:sldChg>
      <pc:sldChg chg="addSp delSp modSp add">
        <pc:chgData name="Nathan Gallahan" userId="6beb42087c2ad5de" providerId="LiveId" clId="{C7B0ADB5-029F-47EE-A2FE-E84727601D41}" dt="2020-11-27T21:56:23.633" v="1546" actId="27614"/>
        <pc:sldMkLst>
          <pc:docMk/>
          <pc:sldMk cId="176453507" sldId="277"/>
        </pc:sldMkLst>
        <pc:spChg chg="mod">
          <ac:chgData name="Nathan Gallahan" userId="6beb42087c2ad5de" providerId="LiveId" clId="{C7B0ADB5-029F-47EE-A2FE-E84727601D41}" dt="2020-11-27T20:17:57.648" v="1360" actId="1035"/>
          <ac:spMkLst>
            <pc:docMk/>
            <pc:sldMk cId="176453507" sldId="277"/>
            <ac:spMk id="2" creationId="{47A21F75-7733-48CE-A4F7-E4F0F594AA55}"/>
          </ac:spMkLst>
        </pc:spChg>
        <pc:spChg chg="mod">
          <ac:chgData name="Nathan Gallahan" userId="6beb42087c2ad5de" providerId="LiveId" clId="{C7B0ADB5-029F-47EE-A2FE-E84727601D41}" dt="2020-11-27T20:20:04.684" v="1385" actId="404"/>
          <ac:spMkLst>
            <pc:docMk/>
            <pc:sldMk cId="176453507" sldId="277"/>
            <ac:spMk id="3" creationId="{37379860-1E39-4F91-9474-9797D4C897CE}"/>
          </ac:spMkLst>
        </pc:spChg>
        <pc:spChg chg="add del">
          <ac:chgData name="Nathan Gallahan" userId="6beb42087c2ad5de" providerId="LiveId" clId="{C7B0ADB5-029F-47EE-A2FE-E84727601D41}" dt="2020-11-27T21:56:20.457" v="1545"/>
          <ac:spMkLst>
            <pc:docMk/>
            <pc:sldMk cId="176453507" sldId="277"/>
            <ac:spMk id="4" creationId="{6A81FF42-C722-4E85-B6AA-DE253FB2A5ED}"/>
          </ac:spMkLst>
        </pc:spChg>
        <pc:picChg chg="add del mod">
          <ac:chgData name="Nathan Gallahan" userId="6beb42087c2ad5de" providerId="LiveId" clId="{C7B0ADB5-029F-47EE-A2FE-E84727601D41}" dt="2020-11-27T21:55:47.947" v="1540"/>
          <ac:picMkLst>
            <pc:docMk/>
            <pc:sldMk cId="176453507" sldId="277"/>
            <ac:picMk id="6" creationId="{3AB1AA8B-5CE7-43A7-BA8A-C8E325D8A1D3}"/>
          </ac:picMkLst>
        </pc:picChg>
        <pc:picChg chg="add mod">
          <ac:chgData name="Nathan Gallahan" userId="6beb42087c2ad5de" providerId="LiveId" clId="{C7B0ADB5-029F-47EE-A2FE-E84727601D41}" dt="2020-11-27T21:56:23.633" v="1546" actId="27614"/>
          <ac:picMkLst>
            <pc:docMk/>
            <pc:sldMk cId="176453507" sldId="277"/>
            <ac:picMk id="8" creationId="{456434D1-6544-4E97-AAA3-8545C6F631E4}"/>
          </ac:picMkLst>
        </pc:picChg>
      </pc:sldChg>
      <pc:sldChg chg="addSp delSp modSp add">
        <pc:chgData name="Nathan Gallahan" userId="6beb42087c2ad5de" providerId="LiveId" clId="{C7B0ADB5-029F-47EE-A2FE-E84727601D41}" dt="2020-11-27T21:56:25.825" v="1547"/>
        <pc:sldMkLst>
          <pc:docMk/>
          <pc:sldMk cId="2175483289" sldId="278"/>
        </pc:sldMkLst>
        <pc:spChg chg="mod">
          <ac:chgData name="Nathan Gallahan" userId="6beb42087c2ad5de" providerId="LiveId" clId="{C7B0ADB5-029F-47EE-A2FE-E84727601D41}" dt="2020-11-27T20:19:43.353" v="1382" actId="1035"/>
          <ac:spMkLst>
            <pc:docMk/>
            <pc:sldMk cId="2175483289" sldId="278"/>
            <ac:spMk id="3" creationId="{37379860-1E39-4F91-9474-9797D4C897CE}"/>
          </ac:spMkLst>
        </pc:spChg>
        <pc:spChg chg="del">
          <ac:chgData name="Nathan Gallahan" userId="6beb42087c2ad5de" providerId="LiveId" clId="{C7B0ADB5-029F-47EE-A2FE-E84727601D41}" dt="2020-11-27T21:56:25.825" v="1547"/>
          <ac:spMkLst>
            <pc:docMk/>
            <pc:sldMk cId="2175483289" sldId="278"/>
            <ac:spMk id="4" creationId="{6A81FF42-C722-4E85-B6AA-DE253FB2A5ED}"/>
          </ac:spMkLst>
        </pc:spChg>
        <pc:picChg chg="add mod">
          <ac:chgData name="Nathan Gallahan" userId="6beb42087c2ad5de" providerId="LiveId" clId="{C7B0ADB5-029F-47EE-A2FE-E84727601D41}" dt="2020-11-27T21:56:25.825" v="1547"/>
          <ac:picMkLst>
            <pc:docMk/>
            <pc:sldMk cId="2175483289" sldId="278"/>
            <ac:picMk id="6" creationId="{A6775FAF-FF4C-4B62-9CB7-4F5F74B63C44}"/>
          </ac:picMkLst>
        </pc:picChg>
      </pc:sldChg>
      <pc:sldChg chg="add del">
        <pc:chgData name="Nathan Gallahan" userId="6beb42087c2ad5de" providerId="LiveId" clId="{C7B0ADB5-029F-47EE-A2FE-E84727601D41}" dt="2020-11-27T20:16:06.174" v="1313"/>
        <pc:sldMkLst>
          <pc:docMk/>
          <pc:sldMk cId="2259322353" sldId="278"/>
        </pc:sldMkLst>
      </pc:sldChg>
      <pc:sldChg chg="add del">
        <pc:chgData name="Nathan Gallahan" userId="6beb42087c2ad5de" providerId="LiveId" clId="{C7B0ADB5-029F-47EE-A2FE-E84727601D41}" dt="2020-11-27T20:15:53.608" v="1310" actId="2696"/>
        <pc:sldMkLst>
          <pc:docMk/>
          <pc:sldMk cId="2636225597" sldId="278"/>
        </pc:sldMkLst>
      </pc:sldChg>
      <pc:sldChg chg="add del">
        <pc:chgData name="Nathan Gallahan" userId="6beb42087c2ad5de" providerId="LiveId" clId="{C7B0ADB5-029F-47EE-A2FE-E84727601D41}" dt="2020-11-27T20:15:56.162" v="1311" actId="2696"/>
        <pc:sldMkLst>
          <pc:docMk/>
          <pc:sldMk cId="1267074122" sldId="279"/>
        </pc:sldMkLst>
      </pc:sldChg>
      <pc:sldChg chg="addSp delSp modSp add">
        <pc:chgData name="Nathan Gallahan" userId="6beb42087c2ad5de" providerId="LiveId" clId="{C7B0ADB5-029F-47EE-A2FE-E84727601D41}" dt="2020-11-27T21:56:32.631" v="1548"/>
        <pc:sldMkLst>
          <pc:docMk/>
          <pc:sldMk cId="1285773509" sldId="279"/>
        </pc:sldMkLst>
        <pc:spChg chg="mod">
          <ac:chgData name="Nathan Gallahan" userId="6beb42087c2ad5de" providerId="LiveId" clId="{C7B0ADB5-029F-47EE-A2FE-E84727601D41}" dt="2020-11-27T20:19:22.946" v="1368" actId="948"/>
          <ac:spMkLst>
            <pc:docMk/>
            <pc:sldMk cId="1285773509" sldId="279"/>
            <ac:spMk id="3" creationId="{37379860-1E39-4F91-9474-9797D4C897CE}"/>
          </ac:spMkLst>
        </pc:spChg>
        <pc:spChg chg="del">
          <ac:chgData name="Nathan Gallahan" userId="6beb42087c2ad5de" providerId="LiveId" clId="{C7B0ADB5-029F-47EE-A2FE-E84727601D41}" dt="2020-11-27T21:56:32.631" v="1548"/>
          <ac:spMkLst>
            <pc:docMk/>
            <pc:sldMk cId="1285773509" sldId="279"/>
            <ac:spMk id="4" creationId="{6A81FF42-C722-4E85-B6AA-DE253FB2A5ED}"/>
          </ac:spMkLst>
        </pc:spChg>
        <pc:picChg chg="add mod">
          <ac:chgData name="Nathan Gallahan" userId="6beb42087c2ad5de" providerId="LiveId" clId="{C7B0ADB5-029F-47EE-A2FE-E84727601D41}" dt="2020-11-27T21:56:32.631" v="1548"/>
          <ac:picMkLst>
            <pc:docMk/>
            <pc:sldMk cId="1285773509" sldId="279"/>
            <ac:picMk id="6" creationId="{46E418B8-93F5-4D49-A387-D25A6518B4AA}"/>
          </ac:picMkLst>
        </pc:picChg>
      </pc:sldChg>
      <pc:sldChg chg="addSp delSp modSp add">
        <pc:chgData name="Nathan Gallahan" userId="6beb42087c2ad5de" providerId="LiveId" clId="{C7B0ADB5-029F-47EE-A2FE-E84727601D41}" dt="2020-11-27T21:57:11.434" v="1551" actId="27614"/>
        <pc:sldMkLst>
          <pc:docMk/>
          <pc:sldMk cId="1030109672" sldId="280"/>
        </pc:sldMkLst>
        <pc:spChg chg="add del">
          <ac:chgData name="Nathan Gallahan" userId="6beb42087c2ad5de" providerId="LiveId" clId="{C7B0ADB5-029F-47EE-A2FE-E84727601D41}" dt="2020-11-27T21:57:07.744" v="1550"/>
          <ac:spMkLst>
            <pc:docMk/>
            <pc:sldMk cId="1030109672" sldId="280"/>
            <ac:spMk id="5" creationId="{3A8915A4-2076-48D7-866B-8321BD0C9B51}"/>
          </ac:spMkLst>
        </pc:spChg>
        <pc:picChg chg="add mod modCrop">
          <ac:chgData name="Nathan Gallahan" userId="6beb42087c2ad5de" providerId="LiveId" clId="{C7B0ADB5-029F-47EE-A2FE-E84727601D41}" dt="2020-11-27T21:29:18.233" v="1467" actId="732"/>
          <ac:picMkLst>
            <pc:docMk/>
            <pc:sldMk cId="1030109672" sldId="280"/>
            <ac:picMk id="3" creationId="{4C119975-8612-4CBD-B189-12EF17E227DE}"/>
          </ac:picMkLst>
        </pc:picChg>
        <pc:picChg chg="add mod">
          <ac:chgData name="Nathan Gallahan" userId="6beb42087c2ad5de" providerId="LiveId" clId="{C7B0ADB5-029F-47EE-A2FE-E84727601D41}" dt="2020-11-27T21:57:11.434" v="1551" actId="27614"/>
          <ac:picMkLst>
            <pc:docMk/>
            <pc:sldMk cId="1030109672" sldId="280"/>
            <ac:picMk id="6" creationId="{93891949-EA48-486E-905A-FA8A08DF41F9}"/>
          </ac:picMkLst>
        </pc:picChg>
        <pc:picChg chg="del">
          <ac:chgData name="Nathan Gallahan" userId="6beb42087c2ad5de" providerId="LiveId" clId="{C7B0ADB5-029F-47EE-A2FE-E84727601D41}" dt="2020-11-27T21:28:53.385" v="1459" actId="478"/>
          <ac:picMkLst>
            <pc:docMk/>
            <pc:sldMk cId="1030109672" sldId="280"/>
            <ac:picMk id="13" creationId="{C4220139-6599-4278-B27B-8BF57F9AFC8B}"/>
          </ac:picMkLst>
        </pc:picChg>
      </pc:sldChg>
      <pc:sldMasterChg chg="delSldLayout modSldLayout">
        <pc:chgData name="Nathan Gallahan" userId="6beb42087c2ad5de" providerId="LiveId" clId="{C7B0ADB5-029F-47EE-A2FE-E84727601D41}" dt="2020-11-27T20:27:00.946" v="1424" actId="2696"/>
        <pc:sldMasterMkLst>
          <pc:docMk/>
          <pc:sldMasterMk cId="852920141" sldId="2147483648"/>
        </pc:sldMasterMkLst>
        <pc:sldLayoutChg chg="modSp">
          <pc:chgData name="Nathan Gallahan" userId="6beb42087c2ad5de" providerId="LiveId" clId="{C7B0ADB5-029F-47EE-A2FE-E84727601D41}" dt="2020-11-27T18:27:03.254" v="95" actId="1076"/>
          <pc:sldLayoutMkLst>
            <pc:docMk/>
            <pc:sldMasterMk cId="852920141" sldId="2147483648"/>
            <pc:sldLayoutMk cId="2995736641" sldId="2147483650"/>
          </pc:sldLayoutMkLst>
          <pc:spChg chg="mod">
            <ac:chgData name="Nathan Gallahan" userId="6beb42087c2ad5de" providerId="LiveId" clId="{C7B0ADB5-029F-47EE-A2FE-E84727601D41}" dt="2020-11-27T18:27:03.254" v="95" actId="1076"/>
            <ac:spMkLst>
              <pc:docMk/>
              <pc:sldMasterMk cId="852920141" sldId="2147483648"/>
              <pc:sldLayoutMk cId="2995736641" sldId="2147483650"/>
              <ac:spMk id="9" creationId="{FD53029C-AAD5-4100-91AC-87B4195439D1}"/>
            </ac:spMkLst>
          </pc:spChg>
        </pc:sldLayoutChg>
        <pc:sldLayoutChg chg="del">
          <pc:chgData name="Nathan Gallahan" userId="6beb42087c2ad5de" providerId="LiveId" clId="{C7B0ADB5-029F-47EE-A2FE-E84727601D41}" dt="2020-11-27T20:27:00.946" v="1424" actId="2696"/>
          <pc:sldLayoutMkLst>
            <pc:docMk/>
            <pc:sldMasterMk cId="852920141" sldId="2147483648"/>
            <pc:sldLayoutMk cId="1869466944" sldId="2147483661"/>
          </pc:sldLayoutMkLst>
        </pc:sldLayoutChg>
      </pc:sldMasterChg>
    </pc:docChg>
  </pc:docChgLst>
  <pc:docChgLst>
    <pc:chgData name="Nathan Gallahan" userId="6beb42087c2ad5de" providerId="LiveId" clId="{148BBA18-6BCE-4A6E-B441-0EA6A800D0C9}"/>
    <pc:docChg chg="modSld">
      <pc:chgData name="Nathan Gallahan" userId="6beb42087c2ad5de" providerId="LiveId" clId="{148BBA18-6BCE-4A6E-B441-0EA6A800D0C9}" dt="2021-09-09T17:09:15.457" v="1" actId="6549"/>
      <pc:docMkLst>
        <pc:docMk/>
      </pc:docMkLst>
      <pc:sldChg chg="modSp mod">
        <pc:chgData name="Nathan Gallahan" userId="6beb42087c2ad5de" providerId="LiveId" clId="{148BBA18-6BCE-4A6E-B441-0EA6A800D0C9}" dt="2021-09-09T17:09:15.457" v="1" actId="6549"/>
        <pc:sldMkLst>
          <pc:docMk/>
          <pc:sldMk cId="3777417017" sldId="259"/>
        </pc:sldMkLst>
        <pc:spChg chg="mod">
          <ac:chgData name="Nathan Gallahan" userId="6beb42087c2ad5de" providerId="LiveId" clId="{148BBA18-6BCE-4A6E-B441-0EA6A800D0C9}" dt="2021-09-09T17:09:15.457" v="1" actId="6549"/>
          <ac:spMkLst>
            <pc:docMk/>
            <pc:sldMk cId="3777417017" sldId="259"/>
            <ac:spMk id="2" creationId="{8EB33DE2-3640-446A-9BA5-A904CD845EAC}"/>
          </ac:spMkLst>
        </pc:spChg>
      </pc:sldChg>
    </pc:docChg>
  </pc:docChgLst>
  <pc:docChgLst>
    <pc:chgData name="Nathan Gallahan" userId="6beb42087c2ad5de" providerId="LiveId" clId="{167AC912-9810-4DDD-89EE-8CDB9B9E290D}"/>
    <pc:docChg chg="undo redo custSel addSld delSld modSld sldOrd modMainMaster">
      <pc:chgData name="Nathan Gallahan" userId="6beb42087c2ad5de" providerId="LiveId" clId="{167AC912-9810-4DDD-89EE-8CDB9B9E290D}" dt="2020-11-25T23:21:52.717" v="651" actId="14100"/>
      <pc:docMkLst>
        <pc:docMk/>
      </pc:docMkLst>
      <pc:sldChg chg="del">
        <pc:chgData name="Nathan Gallahan" userId="6beb42087c2ad5de" providerId="LiveId" clId="{167AC912-9810-4DDD-89EE-8CDB9B9E290D}" dt="2020-11-25T22:25:54.114" v="132" actId="2696"/>
        <pc:sldMkLst>
          <pc:docMk/>
          <pc:sldMk cId="1752632852" sldId="256"/>
        </pc:sldMkLst>
      </pc:sldChg>
      <pc:sldChg chg="addSp delSp modSp add del">
        <pc:chgData name="Nathan Gallahan" userId="6beb42087c2ad5de" providerId="LiveId" clId="{167AC912-9810-4DDD-89EE-8CDB9B9E290D}" dt="2020-11-25T22:23:25.343" v="122" actId="2696"/>
        <pc:sldMkLst>
          <pc:docMk/>
          <pc:sldMk cId="3636600673" sldId="257"/>
        </pc:sldMkLst>
        <pc:spChg chg="mod">
          <ac:chgData name="Nathan Gallahan" userId="6beb42087c2ad5de" providerId="LiveId" clId="{167AC912-9810-4DDD-89EE-8CDB9B9E290D}" dt="2020-11-24T23:58:24.774" v="93" actId="1035"/>
          <ac:spMkLst>
            <pc:docMk/>
            <pc:sldMk cId="3636600673" sldId="257"/>
            <ac:spMk id="2" creationId="{A7ABE4F2-39C3-4FE1-BC58-B0BFE129AABF}"/>
          </ac:spMkLst>
        </pc:spChg>
        <pc:spChg chg="del mod">
          <ac:chgData name="Nathan Gallahan" userId="6beb42087c2ad5de" providerId="LiveId" clId="{167AC912-9810-4DDD-89EE-8CDB9B9E290D}" dt="2020-11-25T22:23:05.707" v="115" actId="478"/>
          <ac:spMkLst>
            <pc:docMk/>
            <pc:sldMk cId="3636600673" sldId="257"/>
            <ac:spMk id="3" creationId="{5274B383-66E1-4CCC-92FA-AFCA63A7809F}"/>
          </ac:spMkLst>
        </pc:spChg>
        <pc:spChg chg="add del mod">
          <ac:chgData name="Nathan Gallahan" userId="6beb42087c2ad5de" providerId="LiveId" clId="{167AC912-9810-4DDD-89EE-8CDB9B9E290D}" dt="2020-11-25T22:23:21.642" v="121" actId="478"/>
          <ac:spMkLst>
            <pc:docMk/>
            <pc:sldMk cId="3636600673" sldId="257"/>
            <ac:spMk id="5" creationId="{55FE9AF1-528D-4439-BB46-1886D27F21A9}"/>
          </ac:spMkLst>
        </pc:spChg>
        <pc:spChg chg="add del">
          <ac:chgData name="Nathan Gallahan" userId="6beb42087c2ad5de" providerId="LiveId" clId="{167AC912-9810-4DDD-89EE-8CDB9B9E290D}" dt="2020-11-25T22:23:04.400" v="114" actId="478"/>
          <ac:spMkLst>
            <pc:docMk/>
            <pc:sldMk cId="3636600673" sldId="257"/>
            <ac:spMk id="6" creationId="{D446E6D0-D0A7-456C-AC23-D19E3D1ED444}"/>
          </ac:spMkLst>
        </pc:spChg>
        <pc:spChg chg="add del mod">
          <ac:chgData name="Nathan Gallahan" userId="6beb42087c2ad5de" providerId="LiveId" clId="{167AC912-9810-4DDD-89EE-8CDB9B9E290D}" dt="2020-11-25T22:23:16.773" v="119" actId="478"/>
          <ac:spMkLst>
            <pc:docMk/>
            <pc:sldMk cId="3636600673" sldId="257"/>
            <ac:spMk id="7" creationId="{C4196A62-693A-4DE6-8F28-25ACEB35F6C5}"/>
          </ac:spMkLst>
        </pc:spChg>
        <pc:spChg chg="add mod ord">
          <ac:chgData name="Nathan Gallahan" userId="6beb42087c2ad5de" providerId="LiveId" clId="{167AC912-9810-4DDD-89EE-8CDB9B9E290D}" dt="2020-11-25T22:23:14.486" v="117" actId="167"/>
          <ac:spMkLst>
            <pc:docMk/>
            <pc:sldMk cId="3636600673" sldId="257"/>
            <ac:spMk id="9" creationId="{5FD3D6D8-674D-45D1-9C02-0C27A216734D}"/>
          </ac:spMkLst>
        </pc:spChg>
      </pc:sldChg>
      <pc:sldChg chg="addSp delSp modSp add">
        <pc:chgData name="Nathan Gallahan" userId="6beb42087c2ad5de" providerId="LiveId" clId="{167AC912-9810-4DDD-89EE-8CDB9B9E290D}" dt="2020-11-25T23:04:17.471" v="438" actId="27614"/>
        <pc:sldMkLst>
          <pc:docMk/>
          <pc:sldMk cId="4045938528" sldId="257"/>
        </pc:sldMkLst>
        <pc:spChg chg="del mod">
          <ac:chgData name="Nathan Gallahan" userId="6beb42087c2ad5de" providerId="LiveId" clId="{167AC912-9810-4DDD-89EE-8CDB9B9E290D}" dt="2020-11-25T22:42:15.164" v="374" actId="478"/>
          <ac:spMkLst>
            <pc:docMk/>
            <pc:sldMk cId="4045938528" sldId="257"/>
            <ac:spMk id="2" creationId="{3D857688-EB40-4DF8-983E-F08BEB8279FD}"/>
          </ac:spMkLst>
        </pc:spChg>
        <pc:spChg chg="mod">
          <ac:chgData name="Nathan Gallahan" userId="6beb42087c2ad5de" providerId="LiveId" clId="{167AC912-9810-4DDD-89EE-8CDB9B9E290D}" dt="2020-11-25T22:42:38.593" v="381" actId="2711"/>
          <ac:spMkLst>
            <pc:docMk/>
            <pc:sldMk cId="4045938528" sldId="257"/>
            <ac:spMk id="3" creationId="{9428D775-E0B3-49E7-A57D-05D685C7A1B4}"/>
          </ac:spMkLst>
        </pc:spChg>
        <pc:spChg chg="del">
          <ac:chgData name="Nathan Gallahan" userId="6beb42087c2ad5de" providerId="LiveId" clId="{167AC912-9810-4DDD-89EE-8CDB9B9E290D}" dt="2020-11-25T23:03:15.399" v="430" actId="478"/>
          <ac:spMkLst>
            <pc:docMk/>
            <pc:sldMk cId="4045938528" sldId="257"/>
            <ac:spMk id="4" creationId="{687A6CAF-EDD6-4B8D-BBD4-C3AB0BFC80F2}"/>
          </ac:spMkLst>
        </pc:spChg>
        <pc:picChg chg="add del mod">
          <ac:chgData name="Nathan Gallahan" userId="6beb42087c2ad5de" providerId="LiveId" clId="{167AC912-9810-4DDD-89EE-8CDB9B9E290D}" dt="2020-11-25T23:03:30.623" v="435" actId="478"/>
          <ac:picMkLst>
            <pc:docMk/>
            <pc:sldMk cId="4045938528" sldId="257"/>
            <ac:picMk id="6" creationId="{D618F58F-EFAE-417F-9D8C-CD46BC97322B}"/>
          </ac:picMkLst>
        </pc:picChg>
        <pc:picChg chg="add mod">
          <ac:chgData name="Nathan Gallahan" userId="6beb42087c2ad5de" providerId="LiveId" clId="{167AC912-9810-4DDD-89EE-8CDB9B9E290D}" dt="2020-11-25T23:04:17.471" v="438" actId="27614"/>
          <ac:picMkLst>
            <pc:docMk/>
            <pc:sldMk cId="4045938528" sldId="257"/>
            <ac:picMk id="8" creationId="{9874F1D5-F283-41AB-A7E2-8E2BDE1A1C08}"/>
          </ac:picMkLst>
        </pc:picChg>
      </pc:sldChg>
      <pc:sldChg chg="add del">
        <pc:chgData name="Nathan Gallahan" userId="6beb42087c2ad5de" providerId="LiveId" clId="{167AC912-9810-4DDD-89EE-8CDB9B9E290D}" dt="2020-11-25T22:25:38.291" v="129" actId="2696"/>
        <pc:sldMkLst>
          <pc:docMk/>
          <pc:sldMk cId="2851266337" sldId="258"/>
        </pc:sldMkLst>
      </pc:sldChg>
      <pc:sldChg chg="modSp add ord">
        <pc:chgData name="Nathan Gallahan" userId="6beb42087c2ad5de" providerId="LiveId" clId="{167AC912-9810-4DDD-89EE-8CDB9B9E290D}" dt="2020-11-25T22:43:37.901" v="404" actId="20577"/>
        <pc:sldMkLst>
          <pc:docMk/>
          <pc:sldMk cId="3479111409" sldId="258"/>
        </pc:sldMkLst>
        <pc:spChg chg="mod">
          <ac:chgData name="Nathan Gallahan" userId="6beb42087c2ad5de" providerId="LiveId" clId="{167AC912-9810-4DDD-89EE-8CDB9B9E290D}" dt="2020-11-25T22:43:37.901" v="404" actId="20577"/>
          <ac:spMkLst>
            <pc:docMk/>
            <pc:sldMk cId="3479111409" sldId="258"/>
            <ac:spMk id="2" creationId="{94E7EE89-0C13-4E48-ACC8-CDF49E472974}"/>
          </ac:spMkLst>
        </pc:spChg>
      </pc:sldChg>
      <pc:sldChg chg="modSp add del ord">
        <pc:chgData name="Nathan Gallahan" userId="6beb42087c2ad5de" providerId="LiveId" clId="{167AC912-9810-4DDD-89EE-8CDB9B9E290D}" dt="2020-11-25T22:32:54.366" v="221" actId="2696"/>
        <pc:sldMkLst>
          <pc:docMk/>
          <pc:sldMk cId="869292657" sldId="259"/>
        </pc:sldMkLst>
        <pc:spChg chg="mod">
          <ac:chgData name="Nathan Gallahan" userId="6beb42087c2ad5de" providerId="LiveId" clId="{167AC912-9810-4DDD-89EE-8CDB9B9E290D}" dt="2020-11-25T22:30:53.125" v="193" actId="14100"/>
          <ac:spMkLst>
            <pc:docMk/>
            <pc:sldMk cId="869292657" sldId="259"/>
            <ac:spMk id="2" creationId="{F2B93D89-E0C7-4F0A-8666-97ECE4CD3D8B}"/>
          </ac:spMkLst>
        </pc:spChg>
      </pc:sldChg>
      <pc:sldChg chg="add del ord">
        <pc:chgData name="Nathan Gallahan" userId="6beb42087c2ad5de" providerId="LiveId" clId="{167AC912-9810-4DDD-89EE-8CDB9B9E290D}" dt="2020-11-25T22:30:32.832" v="189" actId="2696"/>
        <pc:sldMkLst>
          <pc:docMk/>
          <pc:sldMk cId="1179417480" sldId="259"/>
        </pc:sldMkLst>
      </pc:sldChg>
      <pc:sldChg chg="add del">
        <pc:chgData name="Nathan Gallahan" userId="6beb42087c2ad5de" providerId="LiveId" clId="{167AC912-9810-4DDD-89EE-8CDB9B9E290D}" dt="2020-11-25T22:35:21.232" v="243" actId="2696"/>
        <pc:sldMkLst>
          <pc:docMk/>
          <pc:sldMk cId="2580117149" sldId="259"/>
        </pc:sldMkLst>
      </pc:sldChg>
      <pc:sldChg chg="modSp add ord">
        <pc:chgData name="Nathan Gallahan" userId="6beb42087c2ad5de" providerId="LiveId" clId="{167AC912-9810-4DDD-89EE-8CDB9B9E290D}" dt="2020-11-25T22:36:37.677" v="339"/>
        <pc:sldMkLst>
          <pc:docMk/>
          <pc:sldMk cId="3777417017" sldId="259"/>
        </pc:sldMkLst>
        <pc:spChg chg="mod">
          <ac:chgData name="Nathan Gallahan" userId="6beb42087c2ad5de" providerId="LiveId" clId="{167AC912-9810-4DDD-89EE-8CDB9B9E290D}" dt="2020-11-25T22:35:29.861" v="245"/>
          <ac:spMkLst>
            <pc:docMk/>
            <pc:sldMk cId="3777417017" sldId="259"/>
            <ac:spMk id="2" creationId="{8EB33DE2-3640-446A-9BA5-A904CD845EAC}"/>
          </ac:spMkLst>
        </pc:spChg>
        <pc:spChg chg="mod">
          <ac:chgData name="Nathan Gallahan" userId="6beb42087c2ad5de" providerId="LiveId" clId="{167AC912-9810-4DDD-89EE-8CDB9B9E290D}" dt="2020-11-25T22:35:49.728" v="338" actId="20577"/>
          <ac:spMkLst>
            <pc:docMk/>
            <pc:sldMk cId="3777417017" sldId="259"/>
            <ac:spMk id="3" creationId="{AA984034-0FED-4752-8B74-DF7966D5BB04}"/>
          </ac:spMkLst>
        </pc:spChg>
      </pc:sldChg>
      <pc:sldChg chg="modSp add ord">
        <pc:chgData name="Nathan Gallahan" userId="6beb42087c2ad5de" providerId="LiveId" clId="{167AC912-9810-4DDD-89EE-8CDB9B9E290D}" dt="2020-11-25T22:43:53.116" v="416" actId="20577"/>
        <pc:sldMkLst>
          <pc:docMk/>
          <pc:sldMk cId="748117273" sldId="260"/>
        </pc:sldMkLst>
        <pc:spChg chg="mod">
          <ac:chgData name="Nathan Gallahan" userId="6beb42087c2ad5de" providerId="LiveId" clId="{167AC912-9810-4DDD-89EE-8CDB9B9E290D}" dt="2020-11-25T22:43:53.116" v="416" actId="20577"/>
          <ac:spMkLst>
            <pc:docMk/>
            <pc:sldMk cId="748117273" sldId="260"/>
            <ac:spMk id="2" creationId="{94E7EE89-0C13-4E48-ACC8-CDF49E472974}"/>
          </ac:spMkLst>
        </pc:spChg>
      </pc:sldChg>
      <pc:sldChg chg="addSp delSp modSp add ord">
        <pc:chgData name="Nathan Gallahan" userId="6beb42087c2ad5de" providerId="LiveId" clId="{167AC912-9810-4DDD-89EE-8CDB9B9E290D}" dt="2020-11-25T23:05:51.110" v="470" actId="20577"/>
        <pc:sldMkLst>
          <pc:docMk/>
          <pc:sldMk cId="3057698355" sldId="261"/>
        </pc:sldMkLst>
        <pc:spChg chg="mod">
          <ac:chgData name="Nathan Gallahan" userId="6beb42087c2ad5de" providerId="LiveId" clId="{167AC912-9810-4DDD-89EE-8CDB9B9E290D}" dt="2020-11-25T23:05:51.110" v="470" actId="20577"/>
          <ac:spMkLst>
            <pc:docMk/>
            <pc:sldMk cId="3057698355" sldId="261"/>
            <ac:spMk id="3" creationId="{9428D775-E0B3-49E7-A57D-05D685C7A1B4}"/>
          </ac:spMkLst>
        </pc:spChg>
        <pc:spChg chg="del">
          <ac:chgData name="Nathan Gallahan" userId="6beb42087c2ad5de" providerId="LiveId" clId="{167AC912-9810-4DDD-89EE-8CDB9B9E290D}" dt="2020-11-25T23:04:23.276" v="439" actId="478"/>
          <ac:spMkLst>
            <pc:docMk/>
            <pc:sldMk cId="3057698355" sldId="261"/>
            <ac:spMk id="4" creationId="{687A6CAF-EDD6-4B8D-BBD4-C3AB0BFC80F2}"/>
          </ac:spMkLst>
        </pc:spChg>
        <pc:picChg chg="add mod">
          <ac:chgData name="Nathan Gallahan" userId="6beb42087c2ad5de" providerId="LiveId" clId="{167AC912-9810-4DDD-89EE-8CDB9B9E290D}" dt="2020-11-25T23:05:37.050" v="454" actId="1035"/>
          <ac:picMkLst>
            <pc:docMk/>
            <pc:sldMk cId="3057698355" sldId="261"/>
            <ac:picMk id="5" creationId="{ADF9FBDC-4712-4F0E-8E0B-26AC34DAD5A1}"/>
          </ac:picMkLst>
        </pc:picChg>
      </pc:sldChg>
      <pc:sldChg chg="addSp delSp modSp add ord">
        <pc:chgData name="Nathan Gallahan" userId="6beb42087c2ad5de" providerId="LiveId" clId="{167AC912-9810-4DDD-89EE-8CDB9B9E290D}" dt="2020-11-25T23:15:00.270" v="535" actId="1038"/>
        <pc:sldMkLst>
          <pc:docMk/>
          <pc:sldMk cId="2269927287" sldId="262"/>
        </pc:sldMkLst>
        <pc:spChg chg="del">
          <ac:chgData name="Nathan Gallahan" userId="6beb42087c2ad5de" providerId="LiveId" clId="{167AC912-9810-4DDD-89EE-8CDB9B9E290D}" dt="2020-11-25T22:54:20.564" v="427" actId="478"/>
          <ac:spMkLst>
            <pc:docMk/>
            <pc:sldMk cId="2269927287" sldId="262"/>
            <ac:spMk id="2" creationId="{94F79155-A41A-41B9-80CE-A391E248A70D}"/>
          </ac:spMkLst>
        </pc:spChg>
        <pc:spChg chg="del mod">
          <ac:chgData name="Nathan Gallahan" userId="6beb42087c2ad5de" providerId="LiveId" clId="{167AC912-9810-4DDD-89EE-8CDB9B9E290D}" dt="2020-11-25T23:11:15.166" v="471" actId="478"/>
          <ac:spMkLst>
            <pc:docMk/>
            <pc:sldMk cId="2269927287" sldId="262"/>
            <ac:spMk id="3" creationId="{9330AEDB-15C7-4EF5-878F-F338442E7583}"/>
          </ac:spMkLst>
        </pc:spChg>
        <pc:spChg chg="del mod">
          <ac:chgData name="Nathan Gallahan" userId="6beb42087c2ad5de" providerId="LiveId" clId="{167AC912-9810-4DDD-89EE-8CDB9B9E290D}" dt="2020-11-25T23:11:29.164" v="473" actId="478"/>
          <ac:spMkLst>
            <pc:docMk/>
            <pc:sldMk cId="2269927287" sldId="262"/>
            <ac:spMk id="4" creationId="{A1E4E631-3FB9-4B6A-90B7-9A306E8EA16A}"/>
          </ac:spMkLst>
        </pc:spChg>
        <pc:picChg chg="add del mod">
          <ac:chgData name="Nathan Gallahan" userId="6beb42087c2ad5de" providerId="LiveId" clId="{167AC912-9810-4DDD-89EE-8CDB9B9E290D}" dt="2020-11-25T23:12:31.057" v="478" actId="478"/>
          <ac:picMkLst>
            <pc:docMk/>
            <pc:sldMk cId="2269927287" sldId="262"/>
            <ac:picMk id="6" creationId="{588A2A5E-BE80-479E-9934-EC735658FA37}"/>
          </ac:picMkLst>
        </pc:picChg>
        <pc:picChg chg="add del mod">
          <ac:chgData name="Nathan Gallahan" userId="6beb42087c2ad5de" providerId="LiveId" clId="{167AC912-9810-4DDD-89EE-8CDB9B9E290D}" dt="2020-11-25T23:13:06.481" v="497" actId="478"/>
          <ac:picMkLst>
            <pc:docMk/>
            <pc:sldMk cId="2269927287" sldId="262"/>
            <ac:picMk id="8" creationId="{FC4055D6-238F-45E1-9079-911C518482C9}"/>
          </ac:picMkLst>
        </pc:picChg>
        <pc:picChg chg="add mod">
          <ac:chgData name="Nathan Gallahan" userId="6beb42087c2ad5de" providerId="LiveId" clId="{167AC912-9810-4DDD-89EE-8CDB9B9E290D}" dt="2020-11-25T23:15:00.270" v="535" actId="1038"/>
          <ac:picMkLst>
            <pc:docMk/>
            <pc:sldMk cId="2269927287" sldId="262"/>
            <ac:picMk id="10" creationId="{20E10462-1C5F-4089-B1C4-803FFD880EB7}"/>
          </ac:picMkLst>
        </pc:picChg>
        <pc:picChg chg="add mod">
          <ac:chgData name="Nathan Gallahan" userId="6beb42087c2ad5de" providerId="LiveId" clId="{167AC912-9810-4DDD-89EE-8CDB9B9E290D}" dt="2020-11-25T23:15:00.270" v="535" actId="1038"/>
          <ac:picMkLst>
            <pc:docMk/>
            <pc:sldMk cId="2269927287" sldId="262"/>
            <ac:picMk id="12" creationId="{7F6B549B-8F89-4AFF-88E9-308A6680E6D3}"/>
          </ac:picMkLst>
        </pc:picChg>
        <pc:picChg chg="add mod">
          <ac:chgData name="Nathan Gallahan" userId="6beb42087c2ad5de" providerId="LiveId" clId="{167AC912-9810-4DDD-89EE-8CDB9B9E290D}" dt="2020-11-25T23:15:00.270" v="535" actId="1038"/>
          <ac:picMkLst>
            <pc:docMk/>
            <pc:sldMk cId="2269927287" sldId="262"/>
            <ac:picMk id="14" creationId="{3A122E40-5141-448F-A88D-EDD3EDF8A372}"/>
          </ac:picMkLst>
        </pc:picChg>
      </pc:sldChg>
      <pc:sldChg chg="addSp delSp modSp add ord">
        <pc:chgData name="Nathan Gallahan" userId="6beb42087c2ad5de" providerId="LiveId" clId="{167AC912-9810-4DDD-89EE-8CDB9B9E290D}" dt="2020-11-25T23:20:03.386" v="581" actId="732"/>
        <pc:sldMkLst>
          <pc:docMk/>
          <pc:sldMk cId="2322455395" sldId="263"/>
        </pc:sldMkLst>
        <pc:spChg chg="del">
          <ac:chgData name="Nathan Gallahan" userId="6beb42087c2ad5de" providerId="LiveId" clId="{167AC912-9810-4DDD-89EE-8CDB9B9E290D}" dt="2020-11-25T23:15:11.550" v="536" actId="478"/>
          <ac:spMkLst>
            <pc:docMk/>
            <pc:sldMk cId="2322455395" sldId="263"/>
            <ac:spMk id="2" creationId="{94F79155-A41A-41B9-80CE-A391E248A70D}"/>
          </ac:spMkLst>
        </pc:spChg>
        <pc:spChg chg="del">
          <ac:chgData name="Nathan Gallahan" userId="6beb42087c2ad5de" providerId="LiveId" clId="{167AC912-9810-4DDD-89EE-8CDB9B9E290D}" dt="2020-11-25T23:15:13.823" v="537" actId="478"/>
          <ac:spMkLst>
            <pc:docMk/>
            <pc:sldMk cId="2322455395" sldId="263"/>
            <ac:spMk id="3" creationId="{9330AEDB-15C7-4EF5-878F-F338442E7583}"/>
          </ac:spMkLst>
        </pc:spChg>
        <pc:spChg chg="del">
          <ac:chgData name="Nathan Gallahan" userId="6beb42087c2ad5de" providerId="LiveId" clId="{167AC912-9810-4DDD-89EE-8CDB9B9E290D}" dt="2020-11-25T23:15:15.471" v="538" actId="478"/>
          <ac:spMkLst>
            <pc:docMk/>
            <pc:sldMk cId="2322455395" sldId="263"/>
            <ac:spMk id="4" creationId="{A1E4E631-3FB9-4B6A-90B7-9A306E8EA16A}"/>
          </ac:spMkLst>
        </pc:spChg>
        <pc:picChg chg="add mod">
          <ac:chgData name="Nathan Gallahan" userId="6beb42087c2ad5de" providerId="LiveId" clId="{167AC912-9810-4DDD-89EE-8CDB9B9E290D}" dt="2020-11-25T23:16:23.248" v="549" actId="14100"/>
          <ac:picMkLst>
            <pc:docMk/>
            <pc:sldMk cId="2322455395" sldId="263"/>
            <ac:picMk id="6" creationId="{510DEABE-81B1-4CF7-A5A2-11063A6A3E3C}"/>
          </ac:picMkLst>
        </pc:picChg>
        <pc:picChg chg="add mod">
          <ac:chgData name="Nathan Gallahan" userId="6beb42087c2ad5de" providerId="LiveId" clId="{167AC912-9810-4DDD-89EE-8CDB9B9E290D}" dt="2020-11-25T23:16:25.187" v="550" actId="1076"/>
          <ac:picMkLst>
            <pc:docMk/>
            <pc:sldMk cId="2322455395" sldId="263"/>
            <ac:picMk id="8" creationId="{B937EC4A-F9B1-4EC5-B4BA-5183F1BCCB04}"/>
          </ac:picMkLst>
        </pc:picChg>
        <pc:picChg chg="add mod modCrop">
          <ac:chgData name="Nathan Gallahan" userId="6beb42087c2ad5de" providerId="LiveId" clId="{167AC912-9810-4DDD-89EE-8CDB9B9E290D}" dt="2020-11-25T23:19:15.609" v="574" actId="732"/>
          <ac:picMkLst>
            <pc:docMk/>
            <pc:sldMk cId="2322455395" sldId="263"/>
            <ac:picMk id="10" creationId="{0A21B583-68BB-4100-B2DD-036909CD101A}"/>
          </ac:picMkLst>
        </pc:picChg>
        <pc:picChg chg="add mod modCrop">
          <ac:chgData name="Nathan Gallahan" userId="6beb42087c2ad5de" providerId="LiveId" clId="{167AC912-9810-4DDD-89EE-8CDB9B9E290D}" dt="2020-11-25T23:20:03.386" v="581" actId="732"/>
          <ac:picMkLst>
            <pc:docMk/>
            <pc:sldMk cId="2322455395" sldId="263"/>
            <ac:picMk id="12" creationId="{63AD4B93-2C37-4692-9F25-D149DF96910A}"/>
          </ac:picMkLst>
        </pc:picChg>
        <pc:picChg chg="add mod">
          <ac:chgData name="Nathan Gallahan" userId="6beb42087c2ad5de" providerId="LiveId" clId="{167AC912-9810-4DDD-89EE-8CDB9B9E290D}" dt="2020-11-25T23:18:06.314" v="562" actId="1076"/>
          <ac:picMkLst>
            <pc:docMk/>
            <pc:sldMk cId="2322455395" sldId="263"/>
            <ac:picMk id="14" creationId="{2200C94C-9F52-436E-BF65-9AFA2CF2DE7B}"/>
          </ac:picMkLst>
        </pc:picChg>
        <pc:picChg chg="add mod modCrop">
          <ac:chgData name="Nathan Gallahan" userId="6beb42087c2ad5de" providerId="LiveId" clId="{167AC912-9810-4DDD-89EE-8CDB9B9E290D}" dt="2020-11-25T23:19:38.693" v="577" actId="732"/>
          <ac:picMkLst>
            <pc:docMk/>
            <pc:sldMk cId="2322455395" sldId="263"/>
            <ac:picMk id="16" creationId="{FB99650C-8CA3-4A61-8F02-4E058C71B550}"/>
          </ac:picMkLst>
        </pc:picChg>
      </pc:sldChg>
      <pc:sldChg chg="modSp add ord">
        <pc:chgData name="Nathan Gallahan" userId="6beb42087c2ad5de" providerId="LiveId" clId="{167AC912-9810-4DDD-89EE-8CDB9B9E290D}" dt="2020-11-25T23:21:52.717" v="651" actId="14100"/>
        <pc:sldMkLst>
          <pc:docMk/>
          <pc:sldMk cId="201029244" sldId="264"/>
        </pc:sldMkLst>
        <pc:spChg chg="mod">
          <ac:chgData name="Nathan Gallahan" userId="6beb42087c2ad5de" providerId="LiveId" clId="{167AC912-9810-4DDD-89EE-8CDB9B9E290D}" dt="2020-11-25T23:21:52.717" v="651" actId="14100"/>
          <ac:spMkLst>
            <pc:docMk/>
            <pc:sldMk cId="201029244" sldId="264"/>
            <ac:spMk id="2" creationId="{94E7EE89-0C13-4E48-ACC8-CDF49E472974}"/>
          </ac:spMkLst>
        </pc:spChg>
      </pc:sldChg>
      <pc:sldMasterChg chg="modSldLayout">
        <pc:chgData name="Nathan Gallahan" userId="6beb42087c2ad5de" providerId="LiveId" clId="{167AC912-9810-4DDD-89EE-8CDB9B9E290D}" dt="2020-11-25T22:34:58.107" v="242" actId="14100"/>
        <pc:sldMasterMkLst>
          <pc:docMk/>
          <pc:sldMasterMk cId="852920141" sldId="2147483648"/>
        </pc:sldMasterMkLst>
        <pc:sldLayoutChg chg="addSp delSp modSp">
          <pc:chgData name="Nathan Gallahan" userId="6beb42087c2ad5de" providerId="LiveId" clId="{167AC912-9810-4DDD-89EE-8CDB9B9E290D}" dt="2020-11-25T22:34:58.107" v="242" actId="14100"/>
          <pc:sldLayoutMkLst>
            <pc:docMk/>
            <pc:sldMasterMk cId="852920141" sldId="2147483648"/>
            <pc:sldLayoutMk cId="744468843" sldId="2147483649"/>
          </pc:sldLayoutMkLst>
          <pc:spChg chg="add del mod">
            <ac:chgData name="Nathan Gallahan" userId="6beb42087c2ad5de" providerId="LiveId" clId="{167AC912-9810-4DDD-89EE-8CDB9B9E290D}" dt="2020-11-25T22:29:38.333" v="164"/>
            <ac:spMkLst>
              <pc:docMk/>
              <pc:sldMasterMk cId="852920141" sldId="2147483648"/>
              <pc:sldLayoutMk cId="744468843" sldId="2147483649"/>
              <ac:spMk id="2" creationId="{0B454B03-149C-49E3-9B54-35C6C9A2B300}"/>
            </ac:spMkLst>
          </pc:spChg>
          <pc:spChg chg="add del mod">
            <ac:chgData name="Nathan Gallahan" userId="6beb42087c2ad5de" providerId="LiveId" clId="{167AC912-9810-4DDD-89EE-8CDB9B9E290D}" dt="2020-11-25T22:31:05.087" v="194" actId="478"/>
            <ac:spMkLst>
              <pc:docMk/>
              <pc:sldMasterMk cId="852920141" sldId="2147483648"/>
              <pc:sldLayoutMk cId="744468843" sldId="2147483649"/>
              <ac:spMk id="3" creationId="{DF6F7A25-0D34-4C24-A06D-CBA9D1E64C90}"/>
            </ac:spMkLst>
          </pc:spChg>
          <pc:spChg chg="add del mod">
            <ac:chgData name="Nathan Gallahan" userId="6beb42087c2ad5de" providerId="LiveId" clId="{167AC912-9810-4DDD-89EE-8CDB9B9E290D}" dt="2020-11-25T22:33:23.704" v="225" actId="478"/>
            <ac:spMkLst>
              <pc:docMk/>
              <pc:sldMasterMk cId="852920141" sldId="2147483648"/>
              <pc:sldLayoutMk cId="744468843" sldId="2147483649"/>
              <ac:spMk id="4" creationId="{245618D4-6A96-423A-A3BB-90E690AF9255}"/>
            </ac:spMkLst>
          </pc:spChg>
          <pc:spChg chg="add del mod">
            <ac:chgData name="Nathan Gallahan" userId="6beb42087c2ad5de" providerId="LiveId" clId="{167AC912-9810-4DDD-89EE-8CDB9B9E290D}" dt="2020-11-25T22:33:48.430" v="230"/>
            <ac:spMkLst>
              <pc:docMk/>
              <pc:sldMasterMk cId="852920141" sldId="2147483648"/>
              <pc:sldLayoutMk cId="744468843" sldId="2147483649"/>
              <ac:spMk id="5" creationId="{DE93D558-0931-4AD7-9556-C1107985655A}"/>
            </ac:spMkLst>
          </pc:spChg>
          <pc:spChg chg="add mod">
            <ac:chgData name="Nathan Gallahan" userId="6beb42087c2ad5de" providerId="LiveId" clId="{167AC912-9810-4DDD-89EE-8CDB9B9E290D}" dt="2020-11-25T22:34:58.107" v="242" actId="14100"/>
            <ac:spMkLst>
              <pc:docMk/>
              <pc:sldMasterMk cId="852920141" sldId="2147483648"/>
              <pc:sldLayoutMk cId="744468843" sldId="2147483649"/>
              <ac:spMk id="10" creationId="{3D41058D-B1E6-48CB-BE60-AD8003637311}"/>
            </ac:spMkLst>
          </pc:spChg>
          <pc:spChg chg="add mod">
            <ac:chgData name="Nathan Gallahan" userId="6beb42087c2ad5de" providerId="LiveId" clId="{167AC912-9810-4DDD-89EE-8CDB9B9E290D}" dt="2020-11-25T22:34:53.455" v="240" actId="14100"/>
            <ac:spMkLst>
              <pc:docMk/>
              <pc:sldMasterMk cId="852920141" sldId="2147483648"/>
              <pc:sldLayoutMk cId="744468843" sldId="2147483649"/>
              <ac:spMk id="15" creationId="{EEC6C39A-5F0F-4018-B33D-B4F91C95BB3B}"/>
            </ac:spMkLst>
          </pc:spChg>
          <pc:spChg chg="del mod ord">
            <ac:chgData name="Nathan Gallahan" userId="6beb42087c2ad5de" providerId="LiveId" clId="{167AC912-9810-4DDD-89EE-8CDB9B9E290D}" dt="2020-11-25T22:27:32.978" v="146" actId="478"/>
            <ac:spMkLst>
              <pc:docMk/>
              <pc:sldMasterMk cId="852920141" sldId="2147483648"/>
              <pc:sldLayoutMk cId="744468843" sldId="2147483649"/>
              <ac:spMk id="18" creationId="{4B4A76F4-43E5-4DA9-963C-BB22DAD87269}"/>
            </ac:spMkLst>
          </pc:spChg>
          <pc:spChg chg="add del ord">
            <ac:chgData name="Nathan Gallahan" userId="6beb42087c2ad5de" providerId="LiveId" clId="{167AC912-9810-4DDD-89EE-8CDB9B9E290D}" dt="2020-11-25T22:28:16.224" v="155" actId="478"/>
            <ac:spMkLst>
              <pc:docMk/>
              <pc:sldMasterMk cId="852920141" sldId="2147483648"/>
              <pc:sldLayoutMk cId="744468843" sldId="2147483649"/>
              <ac:spMk id="19" creationId="{6AE8C09C-620A-44F0-8C78-B127814E6E3A}"/>
            </ac:spMkLst>
          </pc:spChg>
          <pc:spChg chg="mod">
            <ac:chgData name="Nathan Gallahan" userId="6beb42087c2ad5de" providerId="LiveId" clId="{167AC912-9810-4DDD-89EE-8CDB9B9E290D}" dt="2020-11-25T22:31:53.468" v="203" actId="6549"/>
            <ac:spMkLst>
              <pc:docMk/>
              <pc:sldMasterMk cId="852920141" sldId="2147483648"/>
              <pc:sldLayoutMk cId="744468843" sldId="2147483649"/>
              <ac:spMk id="59" creationId="{33C187A6-47C4-416C-84A9-8F0105CED2BD}"/>
            </ac:spMkLst>
          </pc:spChg>
          <pc:picChg chg="add del">
            <ac:chgData name="Nathan Gallahan" userId="6beb42087c2ad5de" providerId="LiveId" clId="{167AC912-9810-4DDD-89EE-8CDB9B9E290D}" dt="2020-11-25T22:31:54.236" v="205" actId="478"/>
            <ac:picMkLst>
              <pc:docMk/>
              <pc:sldMasterMk cId="852920141" sldId="2147483648"/>
              <pc:sldLayoutMk cId="744468843" sldId="2147483649"/>
              <ac:picMk id="52" creationId="{6E8B8A2C-AF38-4ED5-8091-56627CB99364}"/>
            </ac:picMkLst>
          </pc:picChg>
          <pc:picChg chg="add del">
            <ac:chgData name="Nathan Gallahan" userId="6beb42087c2ad5de" providerId="LiveId" clId="{167AC912-9810-4DDD-89EE-8CDB9B9E290D}" dt="2020-11-25T22:31:53.465" v="202" actId="478"/>
            <ac:picMkLst>
              <pc:docMk/>
              <pc:sldMasterMk cId="852920141" sldId="2147483648"/>
              <pc:sldLayoutMk cId="744468843" sldId="2147483649"/>
              <ac:picMk id="56" creationId="{01C4CE4D-CBF8-4CC7-996E-ECA710D59535}"/>
            </ac:picMkLst>
          </pc:picChg>
          <pc:picChg chg="add del">
            <ac:chgData name="Nathan Gallahan" userId="6beb42087c2ad5de" providerId="LiveId" clId="{167AC912-9810-4DDD-89EE-8CDB9B9E290D}" dt="2020-11-25T22:31:53.471" v="204" actId="478"/>
            <ac:picMkLst>
              <pc:docMk/>
              <pc:sldMasterMk cId="852920141" sldId="2147483648"/>
              <pc:sldLayoutMk cId="744468843" sldId="2147483649"/>
              <ac:picMk id="58" creationId="{95EC0B35-2F8F-43FE-853C-D5E4C5F41C79}"/>
            </ac:picMkLst>
          </pc:picChg>
          <pc:picChg chg="add del mod ord">
            <ac:chgData name="Nathan Gallahan" userId="6beb42087c2ad5de" providerId="LiveId" clId="{167AC912-9810-4DDD-89EE-8CDB9B9E290D}" dt="2020-11-25T22:31:54.239" v="206" actId="478"/>
            <ac:picMkLst>
              <pc:docMk/>
              <pc:sldMasterMk cId="852920141" sldId="2147483648"/>
              <pc:sldLayoutMk cId="744468843" sldId="2147483649"/>
              <ac:picMk id="61" creationId="{8B98DE3E-F469-4FE0-A5CE-F016A7B23D57}"/>
            </ac:picMkLst>
          </pc:picChg>
        </pc:sldLayoutChg>
        <pc:sldLayoutChg chg="addSp delSp">
          <pc:chgData name="Nathan Gallahan" userId="6beb42087c2ad5de" providerId="LiveId" clId="{167AC912-9810-4DDD-89EE-8CDB9B9E290D}" dt="2020-11-25T22:31:52.830" v="201" actId="478"/>
          <pc:sldLayoutMkLst>
            <pc:docMk/>
            <pc:sldMasterMk cId="852920141" sldId="2147483648"/>
            <pc:sldLayoutMk cId="258572739" sldId="2147483660"/>
          </pc:sldLayoutMkLst>
          <pc:picChg chg="add del">
            <ac:chgData name="Nathan Gallahan" userId="6beb42087c2ad5de" providerId="LiveId" clId="{167AC912-9810-4DDD-89EE-8CDB9B9E290D}" dt="2020-11-25T22:31:52.830" v="201" actId="478"/>
            <ac:picMkLst>
              <pc:docMk/>
              <pc:sldMasterMk cId="852920141" sldId="2147483648"/>
              <pc:sldLayoutMk cId="258572739" sldId="2147483660"/>
              <ac:picMk id="16" creationId="{914D2C0A-92FE-475F-A9EE-C189A0AC33B0}"/>
            </ac:picMkLst>
          </pc:picChg>
        </pc:sldLayoutChg>
      </pc:sldMasterChg>
    </pc:docChg>
  </pc:docChgLst>
  <pc:docChgLst>
    <pc:chgData name="Mills, Kristoffer - FPAC-NRCS, Spokane Valley, WA" userId="S::kristoffer.mills@usda.gov::8c41ee93-9801-44cb-8aec-a0d06f3f41ed" providerId="AD" clId="Web-{B6FC535A-99FD-68CB-8EFA-927C8EBAEACE}"/>
    <pc:docChg chg="modSld">
      <pc:chgData name="Mills, Kristoffer - FPAC-NRCS, Spokane Valley, WA" userId="S::kristoffer.mills@usda.gov::8c41ee93-9801-44cb-8aec-a0d06f3f41ed" providerId="AD" clId="Web-{B6FC535A-99FD-68CB-8EFA-927C8EBAEACE}" dt="2022-03-30T19:47:54.722" v="2" actId="20577"/>
      <pc:docMkLst>
        <pc:docMk/>
      </pc:docMkLst>
      <pc:sldChg chg="modSp">
        <pc:chgData name="Mills, Kristoffer - FPAC-NRCS, Spokane Valley, WA" userId="S::kristoffer.mills@usda.gov::8c41ee93-9801-44cb-8aec-a0d06f3f41ed" providerId="AD" clId="Web-{B6FC535A-99FD-68CB-8EFA-927C8EBAEACE}" dt="2022-03-30T19:47:54.722" v="2" actId="20577"/>
        <pc:sldMkLst>
          <pc:docMk/>
          <pc:sldMk cId="3777417017" sldId="259"/>
        </pc:sldMkLst>
        <pc:spChg chg="mod">
          <ac:chgData name="Mills, Kristoffer - FPAC-NRCS, Spokane Valley, WA" userId="S::kristoffer.mills@usda.gov::8c41ee93-9801-44cb-8aec-a0d06f3f41ed" providerId="AD" clId="Web-{B6FC535A-99FD-68CB-8EFA-927C8EBAEACE}" dt="2022-03-30T19:47:54.722" v="2" actId="20577"/>
          <ac:spMkLst>
            <pc:docMk/>
            <pc:sldMk cId="3777417017" sldId="259"/>
            <ac:spMk id="2" creationId="{8EB33DE2-3640-446A-9BA5-A904CD845EAC}"/>
          </ac:spMkLst>
        </pc:spChg>
      </pc:sldChg>
    </pc:docChg>
  </pc:docChgLst>
  <pc:docChgLst>
    <pc:chgData name="Nathan Gallahan" userId="6beb42087c2ad5de" providerId="LiveId" clId="{7697B5A5-17E9-44B8-A381-7C99EBEDA481}"/>
    <pc:docChg chg="undo custSel addSld modSld modMainMaster">
      <pc:chgData name="Nathan Gallahan" userId="6beb42087c2ad5de" providerId="LiveId" clId="{7697B5A5-17E9-44B8-A381-7C99EBEDA481}" dt="2020-11-24T23:51:48.055" v="657" actId="207"/>
      <pc:docMkLst>
        <pc:docMk/>
      </pc:docMkLst>
      <pc:sldChg chg="add">
        <pc:chgData name="Nathan Gallahan" userId="6beb42087c2ad5de" providerId="LiveId" clId="{7697B5A5-17E9-44B8-A381-7C99EBEDA481}" dt="2020-11-24T23:21:24.871" v="655"/>
        <pc:sldMkLst>
          <pc:docMk/>
          <pc:sldMk cId="1752632852" sldId="256"/>
        </pc:sldMkLst>
      </pc:sldChg>
      <pc:sldMasterChg chg="addSp delSp modSp delSldLayout modSldLayout">
        <pc:chgData name="Nathan Gallahan" userId="6beb42087c2ad5de" providerId="LiveId" clId="{7697B5A5-17E9-44B8-A381-7C99EBEDA481}" dt="2020-11-24T23:51:48.055" v="657" actId="207"/>
        <pc:sldMasterMkLst>
          <pc:docMk/>
          <pc:sldMasterMk cId="852920141" sldId="2147483648"/>
        </pc:sldMasterMkLst>
        <pc:spChg chg="add del mod">
          <ac:chgData name="Nathan Gallahan" userId="6beb42087c2ad5de" providerId="LiveId" clId="{7697B5A5-17E9-44B8-A381-7C99EBEDA481}" dt="2020-11-24T23:20:43.098" v="642" actId="478"/>
          <ac:spMkLst>
            <pc:docMk/>
            <pc:sldMasterMk cId="852920141" sldId="2147483648"/>
            <ac:spMk id="2" creationId="{4FF03181-B836-43A2-AC4A-9D1E1E4B8270}"/>
          </ac:spMkLst>
        </pc:spChg>
        <pc:spChg chg="add del mod">
          <ac:chgData name="Nathan Gallahan" userId="6beb42087c2ad5de" providerId="LiveId" clId="{7697B5A5-17E9-44B8-A381-7C99EBEDA481}" dt="2020-11-24T23:20:43.623" v="643" actId="478"/>
          <ac:spMkLst>
            <pc:docMk/>
            <pc:sldMasterMk cId="852920141" sldId="2147483648"/>
            <ac:spMk id="3" creationId="{C9C34FDE-60DD-4D64-9F95-84FC0DB36BE8}"/>
          </ac:spMkLst>
        </pc:spChg>
        <pc:spChg chg="add del">
          <ac:chgData name="Nathan Gallahan" userId="6beb42087c2ad5de" providerId="LiveId" clId="{7697B5A5-17E9-44B8-A381-7C99EBEDA481}" dt="2020-11-24T23:20:45.553" v="644" actId="478"/>
          <ac:spMkLst>
            <pc:docMk/>
            <pc:sldMasterMk cId="852920141" sldId="2147483648"/>
            <ac:spMk id="4" creationId="{EE4E3AE2-8DF0-4D58-BA00-70CF6DC5EE61}"/>
          </ac:spMkLst>
        </pc:spChg>
        <pc:spChg chg="add del">
          <ac:chgData name="Nathan Gallahan" userId="6beb42087c2ad5de" providerId="LiveId" clId="{7697B5A5-17E9-44B8-A381-7C99EBEDA481}" dt="2020-11-24T23:20:47.783" v="645" actId="478"/>
          <ac:spMkLst>
            <pc:docMk/>
            <pc:sldMasterMk cId="852920141" sldId="2147483648"/>
            <ac:spMk id="5" creationId="{F7BB50C3-2AED-4098-A5CB-F57EB2304889}"/>
          </ac:spMkLst>
        </pc:spChg>
        <pc:spChg chg="add del">
          <ac:chgData name="Nathan Gallahan" userId="6beb42087c2ad5de" providerId="LiveId" clId="{7697B5A5-17E9-44B8-A381-7C99EBEDA481}" dt="2020-11-24T23:21:15.643" v="654" actId="478"/>
          <ac:spMkLst>
            <pc:docMk/>
            <pc:sldMasterMk cId="852920141" sldId="2147483648"/>
            <ac:spMk id="6" creationId="{23B868F1-3C43-4144-8463-E94E37269930}"/>
          </ac:spMkLst>
        </pc:spChg>
        <pc:spChg chg="add del mod">
          <ac:chgData name="Nathan Gallahan" userId="6beb42087c2ad5de" providerId="LiveId" clId="{7697B5A5-17E9-44B8-A381-7C99EBEDA481}" dt="2020-11-24T18:07:00.797" v="64" actId="478"/>
          <ac:spMkLst>
            <pc:docMk/>
            <pc:sldMasterMk cId="852920141" sldId="2147483648"/>
            <ac:spMk id="9" creationId="{6232D1D3-B907-4DAB-97B4-FE9445C76985}"/>
          </ac:spMkLst>
        </pc:spChg>
        <pc:graphicFrameChg chg="add del mod">
          <ac:chgData name="Nathan Gallahan" userId="6beb42087c2ad5de" providerId="LiveId" clId="{7697B5A5-17E9-44B8-A381-7C99EBEDA481}" dt="2020-11-24T18:39:23.810" v="80" actId="478"/>
          <ac:graphicFrameMkLst>
            <pc:docMk/>
            <pc:sldMasterMk cId="852920141" sldId="2147483648"/>
            <ac:graphicFrameMk id="16" creationId="{CE2E4F84-ED7E-45C2-B0E9-50D9E1F5E25A}"/>
          </ac:graphicFrameMkLst>
        </pc:graphicFrameChg>
        <pc:picChg chg="add del mod modCrop">
          <ac:chgData name="Nathan Gallahan" userId="6beb42087c2ad5de" providerId="LiveId" clId="{7697B5A5-17E9-44B8-A381-7C99EBEDA481}" dt="2020-11-24T18:40:12.313" v="84" actId="478"/>
          <ac:picMkLst>
            <pc:docMk/>
            <pc:sldMasterMk cId="852920141" sldId="2147483648"/>
            <ac:picMk id="8" creationId="{3CA0A269-0AC9-4253-8075-3E0F807DC3A4}"/>
          </ac:picMkLst>
        </pc:picChg>
        <pc:picChg chg="add del">
          <ac:chgData name="Nathan Gallahan" userId="6beb42087c2ad5de" providerId="LiveId" clId="{7697B5A5-17E9-44B8-A381-7C99EBEDA481}" dt="2020-11-24T23:20:36.502" v="635"/>
          <ac:picMkLst>
            <pc:docMk/>
            <pc:sldMasterMk cId="852920141" sldId="2147483648"/>
            <ac:picMk id="9" creationId="{10B64C53-CFE3-45A8-8B83-984BB858AE55}"/>
          </ac:picMkLst>
        </pc:picChg>
        <pc:picChg chg="add del">
          <ac:chgData name="Nathan Gallahan" userId="6beb42087c2ad5de" providerId="LiveId" clId="{7697B5A5-17E9-44B8-A381-7C99EBEDA481}" dt="2020-11-24T23:21:01.538" v="649"/>
          <ac:picMkLst>
            <pc:docMk/>
            <pc:sldMasterMk cId="852920141" sldId="2147483648"/>
            <ac:picMk id="10" creationId="{14D9AA61-C341-43FB-ACF2-606DE881E836}"/>
          </ac:picMkLst>
        </pc:picChg>
        <pc:picChg chg="add del mod">
          <ac:chgData name="Nathan Gallahan" userId="6beb42087c2ad5de" providerId="LiveId" clId="{7697B5A5-17E9-44B8-A381-7C99EBEDA481}" dt="2020-11-24T18:07:21.263" v="67" actId="478"/>
          <ac:picMkLst>
            <pc:docMk/>
            <pc:sldMasterMk cId="852920141" sldId="2147483648"/>
            <ac:picMk id="11" creationId="{CD8E4661-1CF7-406E-A152-69787DB1E44A}"/>
          </ac:picMkLst>
        </pc:picChg>
        <pc:picChg chg="add del mod">
          <ac:chgData name="Nathan Gallahan" userId="6beb42087c2ad5de" providerId="LiveId" clId="{7697B5A5-17E9-44B8-A381-7C99EBEDA481}" dt="2020-11-24T18:35:05.904" v="70" actId="478"/>
          <ac:picMkLst>
            <pc:docMk/>
            <pc:sldMasterMk cId="852920141" sldId="2147483648"/>
            <ac:picMk id="13" creationId="{7DCEE335-8A70-45F6-A804-0EFBF18C25F7}"/>
          </ac:picMkLst>
        </pc:picChg>
        <pc:picChg chg="add del mod">
          <ac:chgData name="Nathan Gallahan" userId="6beb42087c2ad5de" providerId="LiveId" clId="{7697B5A5-17E9-44B8-A381-7C99EBEDA481}" dt="2020-11-24T18:38:17.077" v="74" actId="478"/>
          <ac:picMkLst>
            <pc:docMk/>
            <pc:sldMasterMk cId="852920141" sldId="2147483648"/>
            <ac:picMk id="15" creationId="{62600556-F4D8-42EA-9F27-08452EA0DC5F}"/>
          </ac:picMkLst>
        </pc:picChg>
        <pc:picChg chg="add mod">
          <ac:chgData name="Nathan Gallahan" userId="6beb42087c2ad5de" providerId="LiveId" clId="{7697B5A5-17E9-44B8-A381-7C99EBEDA481}" dt="2020-11-24T18:46:02.347" v="110" actId="2085"/>
          <ac:picMkLst>
            <pc:docMk/>
            <pc:sldMasterMk cId="852920141" sldId="2147483648"/>
            <ac:picMk id="18" creationId="{8AA222D8-326B-46DE-999B-E0C9DF148A85}"/>
          </ac:picMkLst>
        </pc:picChg>
        <pc:picChg chg="add del mod">
          <ac:chgData name="Nathan Gallahan" userId="6beb42087c2ad5de" providerId="LiveId" clId="{7697B5A5-17E9-44B8-A381-7C99EBEDA481}" dt="2020-11-24T18:44:02.619" v="89"/>
          <ac:picMkLst>
            <pc:docMk/>
            <pc:sldMasterMk cId="852920141" sldId="2147483648"/>
            <ac:picMk id="20" creationId="{D6025B37-0EE4-445F-B198-76CF7AEFF303}"/>
          </ac:picMkLst>
        </pc:picChg>
        <pc:picChg chg="add mod modCrop">
          <ac:chgData name="Nathan Gallahan" userId="6beb42087c2ad5de" providerId="LiveId" clId="{7697B5A5-17E9-44B8-A381-7C99EBEDA481}" dt="2020-11-24T18:44:42.879" v="99" actId="732"/>
          <ac:picMkLst>
            <pc:docMk/>
            <pc:sldMasterMk cId="852920141" sldId="2147483648"/>
            <ac:picMk id="22" creationId="{9201C873-E423-4698-AB58-E1B941C4578E}"/>
          </ac:picMkLst>
        </pc:picChg>
        <pc:picChg chg="add del mod ord">
          <ac:chgData name="Nathan Gallahan" userId="6beb42087c2ad5de" providerId="LiveId" clId="{7697B5A5-17E9-44B8-A381-7C99EBEDA481}" dt="2020-11-24T19:15:02.898" v="117" actId="478"/>
          <ac:picMkLst>
            <pc:docMk/>
            <pc:sldMasterMk cId="852920141" sldId="2147483648"/>
            <ac:picMk id="24" creationId="{538EFD9F-5CA9-459D-A010-6DF3B8F37985}"/>
          </ac:picMkLst>
        </pc:picChg>
        <pc:sldLayoutChg chg="addSp delSp modSp">
          <pc:chgData name="Nathan Gallahan" userId="6beb42087c2ad5de" providerId="LiveId" clId="{7697B5A5-17E9-44B8-A381-7C99EBEDA481}" dt="2020-11-24T20:51:40.974" v="477" actId="171"/>
          <pc:sldLayoutMkLst>
            <pc:docMk/>
            <pc:sldMasterMk cId="852920141" sldId="2147483648"/>
            <pc:sldLayoutMk cId="744468843" sldId="2147483649"/>
          </pc:sldLayoutMkLst>
          <pc:spChg chg="del">
            <ac:chgData name="Nathan Gallahan" userId="6beb42087c2ad5de" providerId="LiveId" clId="{7697B5A5-17E9-44B8-A381-7C99EBEDA481}" dt="2020-11-24T20:24:24.416" v="347" actId="478"/>
            <ac:spMkLst>
              <pc:docMk/>
              <pc:sldMasterMk cId="852920141" sldId="2147483648"/>
              <pc:sldLayoutMk cId="744468843" sldId="2147483649"/>
              <ac:spMk id="2" creationId="{70509B67-24E1-4385-8D08-1F09AB8C8E9E}"/>
            </ac:spMkLst>
          </pc:spChg>
          <pc:spChg chg="del">
            <ac:chgData name="Nathan Gallahan" userId="6beb42087c2ad5de" providerId="LiveId" clId="{7697B5A5-17E9-44B8-A381-7C99EBEDA481}" dt="2020-11-24T20:24:30.112" v="348" actId="478"/>
            <ac:spMkLst>
              <pc:docMk/>
              <pc:sldMasterMk cId="852920141" sldId="2147483648"/>
              <pc:sldLayoutMk cId="744468843" sldId="2147483649"/>
              <ac:spMk id="3" creationId="{E4371451-4BC0-4D2D-ACE2-C95509130E9C}"/>
            </ac:spMkLst>
          </pc:spChg>
          <pc:spChg chg="del">
            <ac:chgData name="Nathan Gallahan" userId="6beb42087c2ad5de" providerId="LiveId" clId="{7697B5A5-17E9-44B8-A381-7C99EBEDA481}" dt="2020-11-24T19:22:04.811" v="127" actId="478"/>
            <ac:spMkLst>
              <pc:docMk/>
              <pc:sldMasterMk cId="852920141" sldId="2147483648"/>
              <pc:sldLayoutMk cId="744468843" sldId="2147483649"/>
              <ac:spMk id="4" creationId="{C5D06726-1D7F-4BC7-85BF-02B9DE8ADCA6}"/>
            </ac:spMkLst>
          </pc:spChg>
          <pc:spChg chg="del">
            <ac:chgData name="Nathan Gallahan" userId="6beb42087c2ad5de" providerId="LiveId" clId="{7697B5A5-17E9-44B8-A381-7C99EBEDA481}" dt="2020-11-24T19:22:06.488" v="128" actId="478"/>
            <ac:spMkLst>
              <pc:docMk/>
              <pc:sldMasterMk cId="852920141" sldId="2147483648"/>
              <pc:sldLayoutMk cId="744468843" sldId="2147483649"/>
              <ac:spMk id="5" creationId="{077A3E22-5EF3-4E00-95C4-79CC8AF3FA9A}"/>
            </ac:spMkLst>
          </pc:spChg>
          <pc:spChg chg="del">
            <ac:chgData name="Nathan Gallahan" userId="6beb42087c2ad5de" providerId="LiveId" clId="{7697B5A5-17E9-44B8-A381-7C99EBEDA481}" dt="2020-11-24T19:22:08.527" v="129" actId="478"/>
            <ac:spMkLst>
              <pc:docMk/>
              <pc:sldMasterMk cId="852920141" sldId="2147483648"/>
              <pc:sldLayoutMk cId="744468843" sldId="2147483649"/>
              <ac:spMk id="6" creationId="{5D0B4569-3EDE-45C2-B087-3BF252309A72}"/>
            </ac:spMkLst>
          </pc:spChg>
          <pc:spChg chg="add del mod ord">
            <ac:chgData name="Nathan Gallahan" userId="6beb42087c2ad5de" providerId="LiveId" clId="{7697B5A5-17E9-44B8-A381-7C99EBEDA481}" dt="2020-11-24T20:30:57.336" v="363" actId="167"/>
            <ac:spMkLst>
              <pc:docMk/>
              <pc:sldMasterMk cId="852920141" sldId="2147483648"/>
              <pc:sldLayoutMk cId="744468843" sldId="2147483649"/>
              <ac:spMk id="13" creationId="{1E93579A-9568-4980-B339-8F3EE172602B}"/>
            </ac:spMkLst>
          </pc:spChg>
          <pc:spChg chg="add mod">
            <ac:chgData name="Nathan Gallahan" userId="6beb42087c2ad5de" providerId="LiveId" clId="{7697B5A5-17E9-44B8-A381-7C99EBEDA481}" dt="2020-11-24T19:25:51.135" v="147" actId="1076"/>
            <ac:spMkLst>
              <pc:docMk/>
              <pc:sldMasterMk cId="852920141" sldId="2147483648"/>
              <pc:sldLayoutMk cId="744468843" sldId="2147483649"/>
              <ac:spMk id="18" creationId="{4B4A76F4-43E5-4DA9-963C-BB22DAD87269}"/>
            </ac:spMkLst>
          </pc:spChg>
          <pc:spChg chg="add mod">
            <ac:chgData name="Nathan Gallahan" userId="6beb42087c2ad5de" providerId="LiveId" clId="{7697B5A5-17E9-44B8-A381-7C99EBEDA481}" dt="2020-11-24T19:25:51.135" v="147" actId="1076"/>
            <ac:spMkLst>
              <pc:docMk/>
              <pc:sldMasterMk cId="852920141" sldId="2147483648"/>
              <pc:sldLayoutMk cId="744468843" sldId="2147483649"/>
              <ac:spMk id="19" creationId="{6AE8C09C-620A-44F0-8C78-B127814E6E3A}"/>
            </ac:spMkLst>
          </pc:spChg>
          <pc:spChg chg="add del mod">
            <ac:chgData name="Nathan Gallahan" userId="6beb42087c2ad5de" providerId="LiveId" clId="{7697B5A5-17E9-44B8-A381-7C99EBEDA481}" dt="2020-11-24T19:43:50.520" v="300" actId="478"/>
            <ac:spMkLst>
              <pc:docMk/>
              <pc:sldMasterMk cId="852920141" sldId="2147483648"/>
              <pc:sldLayoutMk cId="744468843" sldId="2147483649"/>
              <ac:spMk id="20" creationId="{A34D26C2-F735-4678-BDEA-C3B2B0E0B09E}"/>
            </ac:spMkLst>
          </pc:spChg>
          <pc:spChg chg="add del mod">
            <ac:chgData name="Nathan Gallahan" userId="6beb42087c2ad5de" providerId="LiveId" clId="{7697B5A5-17E9-44B8-A381-7C99EBEDA481}" dt="2020-11-24T20:23:36.602" v="341" actId="478"/>
            <ac:spMkLst>
              <pc:docMk/>
              <pc:sldMasterMk cId="852920141" sldId="2147483648"/>
              <pc:sldLayoutMk cId="744468843" sldId="2147483649"/>
              <ac:spMk id="21" creationId="{42857DFE-7262-45B1-AAE0-24F41C0FAD71}"/>
            </ac:spMkLst>
          </pc:spChg>
          <pc:spChg chg="add del mod">
            <ac:chgData name="Nathan Gallahan" userId="6beb42087c2ad5de" providerId="LiveId" clId="{7697B5A5-17E9-44B8-A381-7C99EBEDA481}" dt="2020-11-24T19:30:54.117" v="246" actId="478"/>
            <ac:spMkLst>
              <pc:docMk/>
              <pc:sldMasterMk cId="852920141" sldId="2147483648"/>
              <pc:sldLayoutMk cId="744468843" sldId="2147483649"/>
              <ac:spMk id="22" creationId="{6A5D401C-68DE-4BBF-A4B8-16BD4C8E1BA0}"/>
            </ac:spMkLst>
          </pc:spChg>
          <pc:spChg chg="add del mod">
            <ac:chgData name="Nathan Gallahan" userId="6beb42087c2ad5de" providerId="LiveId" clId="{7697B5A5-17E9-44B8-A381-7C99EBEDA481}" dt="2020-11-24T19:33:23.815" v="294" actId="478"/>
            <ac:spMkLst>
              <pc:docMk/>
              <pc:sldMasterMk cId="852920141" sldId="2147483648"/>
              <pc:sldLayoutMk cId="744468843" sldId="2147483649"/>
              <ac:spMk id="23" creationId="{8B71E8CA-85FE-4F51-99A0-23CE07361F7B}"/>
            </ac:spMkLst>
          </pc:spChg>
          <pc:spChg chg="add del mod ord">
            <ac:chgData name="Nathan Gallahan" userId="6beb42087c2ad5de" providerId="LiveId" clId="{7697B5A5-17E9-44B8-A381-7C99EBEDA481}" dt="2020-11-24T19:33:25.404" v="295" actId="478"/>
            <ac:spMkLst>
              <pc:docMk/>
              <pc:sldMasterMk cId="852920141" sldId="2147483648"/>
              <pc:sldLayoutMk cId="744468843" sldId="2147483649"/>
              <ac:spMk id="24" creationId="{B273089F-599C-4F2D-968E-E3A301BC35F8}"/>
            </ac:spMkLst>
          </pc:spChg>
          <pc:spChg chg="add mod">
            <ac:chgData name="Nathan Gallahan" userId="6beb42087c2ad5de" providerId="LiveId" clId="{7697B5A5-17E9-44B8-A381-7C99EBEDA481}" dt="2020-11-24T20:50:05.341" v="470" actId="3064"/>
            <ac:spMkLst>
              <pc:docMk/>
              <pc:sldMasterMk cId="852920141" sldId="2147483648"/>
              <pc:sldLayoutMk cId="744468843" sldId="2147483649"/>
              <ac:spMk id="59" creationId="{33C187A6-47C4-416C-84A9-8F0105CED2BD}"/>
            </ac:spMkLst>
          </pc:spChg>
          <pc:picChg chg="add del mod">
            <ac:chgData name="Nathan Gallahan" userId="6beb42087c2ad5de" providerId="LiveId" clId="{7697B5A5-17E9-44B8-A381-7C99EBEDA481}" dt="2020-11-24T19:21:30.033" v="125" actId="478"/>
            <ac:picMkLst>
              <pc:docMk/>
              <pc:sldMasterMk cId="852920141" sldId="2147483648"/>
              <pc:sldLayoutMk cId="744468843" sldId="2147483649"/>
              <ac:picMk id="8" creationId="{D7E97CE9-9671-44C5-B4C2-88911D25FA21}"/>
            </ac:picMkLst>
          </pc:picChg>
          <pc:picChg chg="add del mod">
            <ac:chgData name="Nathan Gallahan" userId="6beb42087c2ad5de" providerId="LiveId" clId="{7697B5A5-17E9-44B8-A381-7C99EBEDA481}" dt="2020-11-24T19:22:35.767" v="134" actId="478"/>
            <ac:picMkLst>
              <pc:docMk/>
              <pc:sldMasterMk cId="852920141" sldId="2147483648"/>
              <pc:sldLayoutMk cId="744468843" sldId="2147483649"/>
              <ac:picMk id="10" creationId="{634D9E88-03B2-4BCD-861B-9E7C34667C35}"/>
            </ac:picMkLst>
          </pc:picChg>
          <pc:picChg chg="add del mod">
            <ac:chgData name="Nathan Gallahan" userId="6beb42087c2ad5de" providerId="LiveId" clId="{7697B5A5-17E9-44B8-A381-7C99EBEDA481}" dt="2020-11-24T19:22:33.741" v="133" actId="478"/>
            <ac:picMkLst>
              <pc:docMk/>
              <pc:sldMasterMk cId="852920141" sldId="2147483648"/>
              <pc:sldLayoutMk cId="744468843" sldId="2147483649"/>
              <ac:picMk id="12" creationId="{41B56EED-C100-45E4-93E5-B1886113773F}"/>
            </ac:picMkLst>
          </pc:picChg>
          <pc:picChg chg="add del mod">
            <ac:chgData name="Nathan Gallahan" userId="6beb42087c2ad5de" providerId="LiveId" clId="{7697B5A5-17E9-44B8-A381-7C99EBEDA481}" dt="2020-11-24T19:43:43.207" v="298" actId="478"/>
            <ac:picMkLst>
              <pc:docMk/>
              <pc:sldMasterMk cId="852920141" sldId="2147483648"/>
              <pc:sldLayoutMk cId="744468843" sldId="2147483649"/>
              <ac:picMk id="15" creationId="{734A1368-17EF-4BBD-B8CE-216DFD856D48}"/>
            </ac:picMkLst>
          </pc:picChg>
          <pc:picChg chg="add del mod">
            <ac:chgData name="Nathan Gallahan" userId="6beb42087c2ad5de" providerId="LiveId" clId="{7697B5A5-17E9-44B8-A381-7C99EBEDA481}" dt="2020-11-24T20:09:20.210" v="331" actId="478"/>
            <ac:picMkLst>
              <pc:docMk/>
              <pc:sldMasterMk cId="852920141" sldId="2147483648"/>
              <pc:sldLayoutMk cId="744468843" sldId="2147483649"/>
              <ac:picMk id="17" creationId="{F47F4371-AADA-4AE6-9237-4CAB9529597D}"/>
            </ac:picMkLst>
          </pc:picChg>
          <pc:picChg chg="add del mod ord">
            <ac:chgData name="Nathan Gallahan" userId="6beb42087c2ad5de" providerId="LiveId" clId="{7697B5A5-17E9-44B8-A381-7C99EBEDA481}" dt="2020-11-24T19:45:30.761" v="306" actId="478"/>
            <ac:picMkLst>
              <pc:docMk/>
              <pc:sldMasterMk cId="852920141" sldId="2147483648"/>
              <pc:sldLayoutMk cId="744468843" sldId="2147483649"/>
              <ac:picMk id="26" creationId="{A5C011C3-FE49-4266-A9C8-F82B7573F520}"/>
            </ac:picMkLst>
          </pc:picChg>
          <pc:picChg chg="add del mod">
            <ac:chgData name="Nathan Gallahan" userId="6beb42087c2ad5de" providerId="LiveId" clId="{7697B5A5-17E9-44B8-A381-7C99EBEDA481}" dt="2020-11-24T19:45:49.550" v="310" actId="478"/>
            <ac:picMkLst>
              <pc:docMk/>
              <pc:sldMasterMk cId="852920141" sldId="2147483648"/>
              <pc:sldLayoutMk cId="744468843" sldId="2147483649"/>
              <ac:picMk id="28" creationId="{F9F59C6E-ECB9-47FD-B541-15B3A5B620D2}"/>
            </ac:picMkLst>
          </pc:picChg>
          <pc:picChg chg="add del mod">
            <ac:chgData name="Nathan Gallahan" userId="6beb42087c2ad5de" providerId="LiveId" clId="{7697B5A5-17E9-44B8-A381-7C99EBEDA481}" dt="2020-11-24T19:47:38.540" v="312" actId="478"/>
            <ac:picMkLst>
              <pc:docMk/>
              <pc:sldMasterMk cId="852920141" sldId="2147483648"/>
              <pc:sldLayoutMk cId="744468843" sldId="2147483649"/>
              <ac:picMk id="30" creationId="{B771C4BD-6ADE-4CA3-BE16-A2A23C8EF0FF}"/>
            </ac:picMkLst>
          </pc:picChg>
          <pc:picChg chg="add del mod ord">
            <ac:chgData name="Nathan Gallahan" userId="6beb42087c2ad5de" providerId="LiveId" clId="{7697B5A5-17E9-44B8-A381-7C99EBEDA481}" dt="2020-11-24T19:49:11.023" v="322" actId="478"/>
            <ac:picMkLst>
              <pc:docMk/>
              <pc:sldMasterMk cId="852920141" sldId="2147483648"/>
              <pc:sldLayoutMk cId="744468843" sldId="2147483649"/>
              <ac:picMk id="32" creationId="{4E60D3B9-CECD-4E17-A04F-2A4B96499688}"/>
            </ac:picMkLst>
          </pc:picChg>
          <pc:picChg chg="add del mod">
            <ac:chgData name="Nathan Gallahan" userId="6beb42087c2ad5de" providerId="LiveId" clId="{7697B5A5-17E9-44B8-A381-7C99EBEDA481}" dt="2020-11-24T19:49:28.458" v="326" actId="478"/>
            <ac:picMkLst>
              <pc:docMk/>
              <pc:sldMasterMk cId="852920141" sldId="2147483648"/>
              <pc:sldLayoutMk cId="744468843" sldId="2147483649"/>
              <ac:picMk id="34" creationId="{A1D793C4-2FB0-44EE-A827-6151049C50D2}"/>
            </ac:picMkLst>
          </pc:picChg>
          <pc:picChg chg="add del mod">
            <ac:chgData name="Nathan Gallahan" userId="6beb42087c2ad5de" providerId="LiveId" clId="{7697B5A5-17E9-44B8-A381-7C99EBEDA481}" dt="2020-11-24T20:09:18.379" v="330" actId="478"/>
            <ac:picMkLst>
              <pc:docMk/>
              <pc:sldMasterMk cId="852920141" sldId="2147483648"/>
              <pc:sldLayoutMk cId="744468843" sldId="2147483649"/>
              <ac:picMk id="36" creationId="{9AF95C67-0FE1-424B-B088-694572CBB386}"/>
            </ac:picMkLst>
          </pc:picChg>
          <pc:picChg chg="add del mod ord">
            <ac:chgData name="Nathan Gallahan" userId="6beb42087c2ad5de" providerId="LiveId" clId="{7697B5A5-17E9-44B8-A381-7C99EBEDA481}" dt="2020-11-24T20:23:32.075" v="340" actId="478"/>
            <ac:picMkLst>
              <pc:docMk/>
              <pc:sldMasterMk cId="852920141" sldId="2147483648"/>
              <pc:sldLayoutMk cId="744468843" sldId="2147483649"/>
              <ac:picMk id="38" creationId="{99669093-0F73-49E6-A087-310498524033}"/>
            </ac:picMkLst>
          </pc:picChg>
          <pc:picChg chg="add del mod ord">
            <ac:chgData name="Nathan Gallahan" userId="6beb42087c2ad5de" providerId="LiveId" clId="{7697B5A5-17E9-44B8-A381-7C99EBEDA481}" dt="2020-11-24T20:25:12.139" v="349" actId="478"/>
            <ac:picMkLst>
              <pc:docMk/>
              <pc:sldMasterMk cId="852920141" sldId="2147483648"/>
              <pc:sldLayoutMk cId="744468843" sldId="2147483649"/>
              <ac:picMk id="40" creationId="{E59DB183-6990-45D5-BA16-28A4EDCF6F51}"/>
            </ac:picMkLst>
          </pc:picChg>
          <pc:picChg chg="add del mod ord">
            <ac:chgData name="Nathan Gallahan" userId="6beb42087c2ad5de" providerId="LiveId" clId="{7697B5A5-17E9-44B8-A381-7C99EBEDA481}" dt="2020-11-24T20:43:36.025" v="365" actId="478"/>
            <ac:picMkLst>
              <pc:docMk/>
              <pc:sldMasterMk cId="852920141" sldId="2147483648"/>
              <pc:sldLayoutMk cId="744468843" sldId="2147483649"/>
              <ac:picMk id="42" creationId="{C910D1F3-4725-454D-BD3A-CCC9CB3AB1D6}"/>
            </ac:picMkLst>
          </pc:picChg>
          <pc:picChg chg="add del mod ord">
            <ac:chgData name="Nathan Gallahan" userId="6beb42087c2ad5de" providerId="LiveId" clId="{7697B5A5-17E9-44B8-A381-7C99EBEDA481}" dt="2020-11-24T20:43:37.873" v="366" actId="478"/>
            <ac:picMkLst>
              <pc:docMk/>
              <pc:sldMasterMk cId="852920141" sldId="2147483648"/>
              <pc:sldLayoutMk cId="744468843" sldId="2147483649"/>
              <ac:picMk id="44" creationId="{9342AB00-E6CF-4E65-8999-5F5C174A15B2}"/>
            </ac:picMkLst>
          </pc:picChg>
          <pc:picChg chg="add del mod ord">
            <ac:chgData name="Nathan Gallahan" userId="6beb42087c2ad5de" providerId="LiveId" clId="{7697B5A5-17E9-44B8-A381-7C99EBEDA481}" dt="2020-11-24T20:43:38.421" v="367" actId="478"/>
            <ac:picMkLst>
              <pc:docMk/>
              <pc:sldMasterMk cId="852920141" sldId="2147483648"/>
              <pc:sldLayoutMk cId="744468843" sldId="2147483649"/>
              <ac:picMk id="46" creationId="{4187E645-E379-48F8-903A-17B01578A81B}"/>
            </ac:picMkLst>
          </pc:picChg>
          <pc:picChg chg="add del mod ord">
            <ac:chgData name="Nathan Gallahan" userId="6beb42087c2ad5de" providerId="LiveId" clId="{7697B5A5-17E9-44B8-A381-7C99EBEDA481}" dt="2020-11-24T20:43:39.147" v="368" actId="478"/>
            <ac:picMkLst>
              <pc:docMk/>
              <pc:sldMasterMk cId="852920141" sldId="2147483648"/>
              <pc:sldLayoutMk cId="744468843" sldId="2147483649"/>
              <ac:picMk id="48" creationId="{B4FEB4F9-B773-440C-85CE-ACD76EDF2446}"/>
            </ac:picMkLst>
          </pc:picChg>
          <pc:picChg chg="add del mod ord">
            <ac:chgData name="Nathan Gallahan" userId="6beb42087c2ad5de" providerId="LiveId" clId="{7697B5A5-17E9-44B8-A381-7C99EBEDA481}" dt="2020-11-24T20:51:21.141" v="471" actId="478"/>
            <ac:picMkLst>
              <pc:docMk/>
              <pc:sldMasterMk cId="852920141" sldId="2147483648"/>
              <pc:sldLayoutMk cId="744468843" sldId="2147483649"/>
              <ac:picMk id="50" creationId="{2723E8FC-0916-41B6-89AE-7684D26DF728}"/>
            </ac:picMkLst>
          </pc:picChg>
          <pc:picChg chg="add mod ord">
            <ac:chgData name="Nathan Gallahan" userId="6beb42087c2ad5de" providerId="LiveId" clId="{7697B5A5-17E9-44B8-A381-7C99EBEDA481}" dt="2020-11-24T20:47:51.696" v="399" actId="171"/>
            <ac:picMkLst>
              <pc:docMk/>
              <pc:sldMasterMk cId="852920141" sldId="2147483648"/>
              <pc:sldLayoutMk cId="744468843" sldId="2147483649"/>
              <ac:picMk id="52" creationId="{6E8B8A2C-AF38-4ED5-8091-56627CB99364}"/>
            </ac:picMkLst>
          </pc:picChg>
          <pc:picChg chg="add del mod ord">
            <ac:chgData name="Nathan Gallahan" userId="6beb42087c2ad5de" providerId="LiveId" clId="{7697B5A5-17E9-44B8-A381-7C99EBEDA481}" dt="2020-11-24T20:47:13.857" v="381" actId="478"/>
            <ac:picMkLst>
              <pc:docMk/>
              <pc:sldMasterMk cId="852920141" sldId="2147483648"/>
              <pc:sldLayoutMk cId="744468843" sldId="2147483649"/>
              <ac:picMk id="54" creationId="{FC960C83-F22E-4284-A717-837205E345E4}"/>
            </ac:picMkLst>
          </pc:picChg>
          <pc:picChg chg="add mod ord">
            <ac:chgData name="Nathan Gallahan" userId="6beb42087c2ad5de" providerId="LiveId" clId="{7697B5A5-17E9-44B8-A381-7C99EBEDA481}" dt="2020-11-24T20:47:51.696" v="399" actId="171"/>
            <ac:picMkLst>
              <pc:docMk/>
              <pc:sldMasterMk cId="852920141" sldId="2147483648"/>
              <pc:sldLayoutMk cId="744468843" sldId="2147483649"/>
              <ac:picMk id="56" creationId="{01C4CE4D-CBF8-4CC7-996E-ECA710D59535}"/>
            </ac:picMkLst>
          </pc:picChg>
          <pc:picChg chg="add mod ord">
            <ac:chgData name="Nathan Gallahan" userId="6beb42087c2ad5de" providerId="LiveId" clId="{7697B5A5-17E9-44B8-A381-7C99EBEDA481}" dt="2020-11-24T20:47:51.696" v="399" actId="171"/>
            <ac:picMkLst>
              <pc:docMk/>
              <pc:sldMasterMk cId="852920141" sldId="2147483648"/>
              <pc:sldLayoutMk cId="744468843" sldId="2147483649"/>
              <ac:picMk id="58" creationId="{95EC0B35-2F8F-43FE-853C-D5E4C5F41C79}"/>
            </ac:picMkLst>
          </pc:picChg>
          <pc:picChg chg="add mod ord">
            <ac:chgData name="Nathan Gallahan" userId="6beb42087c2ad5de" providerId="LiveId" clId="{7697B5A5-17E9-44B8-A381-7C99EBEDA481}" dt="2020-11-24T20:51:40.974" v="477" actId="171"/>
            <ac:picMkLst>
              <pc:docMk/>
              <pc:sldMasterMk cId="852920141" sldId="2147483648"/>
              <pc:sldLayoutMk cId="744468843" sldId="2147483649"/>
              <ac:picMk id="61" creationId="{8B98DE3E-F469-4FE0-A5CE-F016A7B23D57}"/>
            </ac:picMkLst>
          </pc:picChg>
        </pc:sldLayoutChg>
        <pc:sldLayoutChg chg="addSp delSp modSp">
          <pc:chgData name="Nathan Gallahan" userId="6beb42087c2ad5de" providerId="LiveId" clId="{7697B5A5-17E9-44B8-A381-7C99EBEDA481}" dt="2020-11-24T23:51:48.055" v="657" actId="207"/>
          <pc:sldLayoutMkLst>
            <pc:docMk/>
            <pc:sldMasterMk cId="852920141" sldId="2147483648"/>
            <pc:sldLayoutMk cId="2995736641" sldId="2147483650"/>
          </pc:sldLayoutMkLst>
          <pc:spChg chg="del">
            <ac:chgData name="Nathan Gallahan" userId="6beb42087c2ad5de" providerId="LiveId" clId="{7697B5A5-17E9-44B8-A381-7C99EBEDA481}" dt="2020-11-24T22:01:08.195" v="560" actId="478"/>
            <ac:spMkLst>
              <pc:docMk/>
              <pc:sldMasterMk cId="852920141" sldId="2147483648"/>
              <pc:sldLayoutMk cId="2995736641" sldId="2147483650"/>
              <ac:spMk id="2" creationId="{9E87B0A3-4129-4164-8675-107EA7A32107}"/>
            </ac:spMkLst>
          </pc:spChg>
          <pc:spChg chg="del ord">
            <ac:chgData name="Nathan Gallahan" userId="6beb42087c2ad5de" providerId="LiveId" clId="{7697B5A5-17E9-44B8-A381-7C99EBEDA481}" dt="2020-11-24T22:01:06.406" v="559" actId="478"/>
            <ac:spMkLst>
              <pc:docMk/>
              <pc:sldMasterMk cId="852920141" sldId="2147483648"/>
              <pc:sldLayoutMk cId="2995736641" sldId="2147483650"/>
              <ac:spMk id="3" creationId="{96990E08-21F5-4CEF-A970-FC0C99A92664}"/>
            </ac:spMkLst>
          </pc:spChg>
          <pc:spChg chg="del">
            <ac:chgData name="Nathan Gallahan" userId="6beb42087c2ad5de" providerId="LiveId" clId="{7697B5A5-17E9-44B8-A381-7C99EBEDA481}" dt="2020-11-24T22:05:10.637" v="576" actId="478"/>
            <ac:spMkLst>
              <pc:docMk/>
              <pc:sldMasterMk cId="852920141" sldId="2147483648"/>
              <pc:sldLayoutMk cId="2995736641" sldId="2147483650"/>
              <ac:spMk id="4" creationId="{FC264633-81DF-4A12-A0B0-7AA54C5DF2FC}"/>
            </ac:spMkLst>
          </pc:spChg>
          <pc:spChg chg="del">
            <ac:chgData name="Nathan Gallahan" userId="6beb42087c2ad5de" providerId="LiveId" clId="{7697B5A5-17E9-44B8-A381-7C99EBEDA481}" dt="2020-11-24T22:05:08.912" v="575" actId="478"/>
            <ac:spMkLst>
              <pc:docMk/>
              <pc:sldMasterMk cId="852920141" sldId="2147483648"/>
              <pc:sldLayoutMk cId="2995736641" sldId="2147483650"/>
              <ac:spMk id="5" creationId="{198DA8A7-8B6A-472C-A273-5621AEF52E96}"/>
            </ac:spMkLst>
          </pc:spChg>
          <pc:spChg chg="del mod">
            <ac:chgData name="Nathan Gallahan" userId="6beb42087c2ad5de" providerId="LiveId" clId="{7697B5A5-17E9-44B8-A381-7C99EBEDA481}" dt="2020-11-24T22:05:04.025" v="574" actId="478"/>
            <ac:spMkLst>
              <pc:docMk/>
              <pc:sldMasterMk cId="852920141" sldId="2147483648"/>
              <pc:sldLayoutMk cId="2995736641" sldId="2147483650"/>
              <ac:spMk id="6" creationId="{5A2EEA02-823D-4369-BB2E-3205F37BA740}"/>
            </ac:spMkLst>
          </pc:spChg>
          <pc:spChg chg="add del mod">
            <ac:chgData name="Nathan Gallahan" userId="6beb42087c2ad5de" providerId="LiveId" clId="{7697B5A5-17E9-44B8-A381-7C99EBEDA481}" dt="2020-11-24T23:47:58.066" v="656" actId="207"/>
            <ac:spMkLst>
              <pc:docMk/>
              <pc:sldMasterMk cId="852920141" sldId="2147483648"/>
              <pc:sldLayoutMk cId="2995736641" sldId="2147483650"/>
              <ac:spMk id="7" creationId="{B3CB6B6C-102E-4464-A0E3-B1969041F824}"/>
            </ac:spMkLst>
          </pc:spChg>
          <pc:spChg chg="add del mod">
            <ac:chgData name="Nathan Gallahan" userId="6beb42087c2ad5de" providerId="LiveId" clId="{7697B5A5-17E9-44B8-A381-7C99EBEDA481}" dt="2020-11-24T23:51:48.055" v="657" actId="207"/>
            <ac:spMkLst>
              <pc:docMk/>
              <pc:sldMasterMk cId="852920141" sldId="2147483648"/>
              <pc:sldLayoutMk cId="2995736641" sldId="2147483650"/>
              <ac:spMk id="8" creationId="{35271C35-C408-467F-BF88-6C142C3D2E11}"/>
            </ac:spMkLst>
          </pc:spChg>
          <pc:spChg chg="add del mod">
            <ac:chgData name="Nathan Gallahan" userId="6beb42087c2ad5de" providerId="LiveId" clId="{7697B5A5-17E9-44B8-A381-7C99EBEDA481}" dt="2020-11-24T23:21:02.286" v="650"/>
            <ac:spMkLst>
              <pc:docMk/>
              <pc:sldMasterMk cId="852920141" sldId="2147483648"/>
              <pc:sldLayoutMk cId="2995736641" sldId="2147483650"/>
              <ac:spMk id="9" creationId="{FD53029C-AAD5-4100-91AC-87B4195439D1}"/>
            </ac:spMkLst>
          </pc:spChg>
          <pc:picChg chg="add del mod">
            <ac:chgData name="Nathan Gallahan" userId="6beb42087c2ad5de" providerId="LiveId" clId="{7697B5A5-17E9-44B8-A381-7C99EBEDA481}" dt="2020-11-24T23:21:02.286" v="650"/>
            <ac:picMkLst>
              <pc:docMk/>
              <pc:sldMasterMk cId="852920141" sldId="2147483648"/>
              <pc:sldLayoutMk cId="2995736641" sldId="2147483650"/>
              <ac:picMk id="11" creationId="{DAC2852A-C005-4CEB-9AC9-2FC4CF60D759}"/>
            </ac:picMkLst>
          </pc:picChg>
        </pc:sldLayoutChg>
        <pc:sldLayoutChg chg="modSp del">
          <pc:chgData name="Nathan Gallahan" userId="6beb42087c2ad5de" providerId="LiveId" clId="{7697B5A5-17E9-44B8-A381-7C99EBEDA481}" dt="2020-11-24T22:01:03.519" v="550" actId="2696"/>
          <pc:sldLayoutMkLst>
            <pc:docMk/>
            <pc:sldMasterMk cId="852920141" sldId="2147483648"/>
            <pc:sldLayoutMk cId="2477425962" sldId="2147483651"/>
          </pc:sldLayoutMkLst>
          <pc:spChg chg="mod">
            <ac:chgData name="Nathan Gallahan" userId="6beb42087c2ad5de" providerId="LiveId" clId="{7697B5A5-17E9-44B8-A381-7C99EBEDA481}" dt="2020-11-24T17:27:33.686" v="2" actId="404"/>
            <ac:spMkLst>
              <pc:docMk/>
              <pc:sldMasterMk cId="852920141" sldId="2147483648"/>
              <pc:sldLayoutMk cId="2477425962" sldId="2147483651"/>
              <ac:spMk id="2" creationId="{0A79EF87-53AE-47CE-BAEE-3D4905AB4A63}"/>
            </ac:spMkLst>
          </pc:spChg>
        </pc:sldLayoutChg>
        <pc:sldLayoutChg chg="del">
          <pc:chgData name="Nathan Gallahan" userId="6beb42087c2ad5de" providerId="LiveId" clId="{7697B5A5-17E9-44B8-A381-7C99EBEDA481}" dt="2020-11-24T22:01:03.533" v="551" actId="2696"/>
          <pc:sldLayoutMkLst>
            <pc:docMk/>
            <pc:sldMasterMk cId="852920141" sldId="2147483648"/>
            <pc:sldLayoutMk cId="4244827632" sldId="2147483652"/>
          </pc:sldLayoutMkLst>
        </pc:sldLayoutChg>
        <pc:sldLayoutChg chg="modSp del">
          <pc:chgData name="Nathan Gallahan" userId="6beb42087c2ad5de" providerId="LiveId" clId="{7697B5A5-17E9-44B8-A381-7C99EBEDA481}" dt="2020-11-24T22:01:03.548" v="552" actId="2696"/>
          <pc:sldLayoutMkLst>
            <pc:docMk/>
            <pc:sldMasterMk cId="852920141" sldId="2147483648"/>
            <pc:sldLayoutMk cId="2197818307" sldId="2147483653"/>
          </pc:sldLayoutMkLst>
          <pc:spChg chg="mod">
            <ac:chgData name="Nathan Gallahan" userId="6beb42087c2ad5de" providerId="LiveId" clId="{7697B5A5-17E9-44B8-A381-7C99EBEDA481}" dt="2020-11-24T17:27:54.167" v="3" actId="2711"/>
            <ac:spMkLst>
              <pc:docMk/>
              <pc:sldMasterMk cId="852920141" sldId="2147483648"/>
              <pc:sldLayoutMk cId="2197818307" sldId="2147483653"/>
              <ac:spMk id="3" creationId="{DB435A38-4BEA-482F-98BE-DBF06BB7E380}"/>
            </ac:spMkLst>
          </pc:spChg>
          <pc:spChg chg="mod">
            <ac:chgData name="Nathan Gallahan" userId="6beb42087c2ad5de" providerId="LiveId" clId="{7697B5A5-17E9-44B8-A381-7C99EBEDA481}" dt="2020-11-24T17:28:00.860" v="4" actId="2711"/>
            <ac:spMkLst>
              <pc:docMk/>
              <pc:sldMasterMk cId="852920141" sldId="2147483648"/>
              <pc:sldLayoutMk cId="2197818307" sldId="2147483653"/>
              <ac:spMk id="5" creationId="{0C6B186E-4739-4CD4-B91B-5D600DEBFF0D}"/>
            </ac:spMkLst>
          </pc:spChg>
        </pc:sldLayoutChg>
        <pc:sldLayoutChg chg="del">
          <pc:chgData name="Nathan Gallahan" userId="6beb42087c2ad5de" providerId="LiveId" clId="{7697B5A5-17E9-44B8-A381-7C99EBEDA481}" dt="2020-11-24T22:01:03.552" v="553" actId="2696"/>
          <pc:sldLayoutMkLst>
            <pc:docMk/>
            <pc:sldMasterMk cId="852920141" sldId="2147483648"/>
            <pc:sldLayoutMk cId="1074653911" sldId="2147483654"/>
          </pc:sldLayoutMkLst>
        </pc:sldLayoutChg>
        <pc:sldLayoutChg chg="del">
          <pc:chgData name="Nathan Gallahan" userId="6beb42087c2ad5de" providerId="LiveId" clId="{7697B5A5-17E9-44B8-A381-7C99EBEDA481}" dt="2020-11-24T22:01:03.556" v="554" actId="2696"/>
          <pc:sldLayoutMkLst>
            <pc:docMk/>
            <pc:sldMasterMk cId="852920141" sldId="2147483648"/>
            <pc:sldLayoutMk cId="2997259295" sldId="2147483655"/>
          </pc:sldLayoutMkLst>
        </pc:sldLayoutChg>
        <pc:sldLayoutChg chg="del">
          <pc:chgData name="Nathan Gallahan" userId="6beb42087c2ad5de" providerId="LiveId" clId="{7697B5A5-17E9-44B8-A381-7C99EBEDA481}" dt="2020-11-24T22:01:03.566" v="555" actId="2696"/>
          <pc:sldLayoutMkLst>
            <pc:docMk/>
            <pc:sldMasterMk cId="852920141" sldId="2147483648"/>
            <pc:sldLayoutMk cId="3763972632" sldId="2147483656"/>
          </pc:sldLayoutMkLst>
        </pc:sldLayoutChg>
        <pc:sldLayoutChg chg="del">
          <pc:chgData name="Nathan Gallahan" userId="6beb42087c2ad5de" providerId="LiveId" clId="{7697B5A5-17E9-44B8-A381-7C99EBEDA481}" dt="2020-11-24T22:01:03.574" v="556" actId="2696"/>
          <pc:sldLayoutMkLst>
            <pc:docMk/>
            <pc:sldMasterMk cId="852920141" sldId="2147483648"/>
            <pc:sldLayoutMk cId="3996826691" sldId="2147483657"/>
          </pc:sldLayoutMkLst>
        </pc:sldLayoutChg>
        <pc:sldLayoutChg chg="del">
          <pc:chgData name="Nathan Gallahan" userId="6beb42087c2ad5de" providerId="LiveId" clId="{7697B5A5-17E9-44B8-A381-7C99EBEDA481}" dt="2020-11-24T22:01:03.584" v="557" actId="2696"/>
          <pc:sldLayoutMkLst>
            <pc:docMk/>
            <pc:sldMasterMk cId="852920141" sldId="2147483648"/>
            <pc:sldLayoutMk cId="3661534305" sldId="2147483658"/>
          </pc:sldLayoutMkLst>
        </pc:sldLayoutChg>
        <pc:sldLayoutChg chg="del">
          <pc:chgData name="Nathan Gallahan" userId="6beb42087c2ad5de" providerId="LiveId" clId="{7697B5A5-17E9-44B8-A381-7C99EBEDA481}" dt="2020-11-24T22:01:03.594" v="558" actId="2696"/>
          <pc:sldLayoutMkLst>
            <pc:docMk/>
            <pc:sldMasterMk cId="852920141" sldId="2147483648"/>
            <pc:sldLayoutMk cId="1484350198" sldId="2147483659"/>
          </pc:sldLayoutMkLst>
        </pc:sldLayoutChg>
        <pc:sldLayoutChg chg="addSp delSp modSp">
          <pc:chgData name="Nathan Gallahan" userId="6beb42087c2ad5de" providerId="LiveId" clId="{7697B5A5-17E9-44B8-A381-7C99EBEDA481}" dt="2020-11-24T21:59:20.621" v="549" actId="207"/>
          <pc:sldLayoutMkLst>
            <pc:docMk/>
            <pc:sldMasterMk cId="852920141" sldId="2147483648"/>
            <pc:sldLayoutMk cId="258572739" sldId="2147483660"/>
          </pc:sldLayoutMkLst>
          <pc:spChg chg="ord">
            <ac:chgData name="Nathan Gallahan" userId="6beb42087c2ad5de" providerId="LiveId" clId="{7697B5A5-17E9-44B8-A381-7C99EBEDA481}" dt="2020-11-24T21:45:50.855" v="509" actId="167"/>
            <ac:spMkLst>
              <pc:docMk/>
              <pc:sldMasterMk cId="852920141" sldId="2147483648"/>
              <pc:sldLayoutMk cId="258572739" sldId="2147483660"/>
              <ac:spMk id="13" creationId="{1E93579A-9568-4980-B339-8F3EE172602B}"/>
            </ac:spMkLst>
          </pc:spChg>
          <pc:spChg chg="del">
            <ac:chgData name="Nathan Gallahan" userId="6beb42087c2ad5de" providerId="LiveId" clId="{7697B5A5-17E9-44B8-A381-7C99EBEDA481}" dt="2020-11-24T21:40:34.839" v="483" actId="478"/>
            <ac:spMkLst>
              <pc:docMk/>
              <pc:sldMasterMk cId="852920141" sldId="2147483648"/>
              <pc:sldLayoutMk cId="258572739" sldId="2147483660"/>
              <ac:spMk id="18" creationId="{4B4A76F4-43E5-4DA9-963C-BB22DAD87269}"/>
            </ac:spMkLst>
          </pc:spChg>
          <pc:spChg chg="del">
            <ac:chgData name="Nathan Gallahan" userId="6beb42087c2ad5de" providerId="LiveId" clId="{7697B5A5-17E9-44B8-A381-7C99EBEDA481}" dt="2020-11-24T21:40:37.417" v="484" actId="478"/>
            <ac:spMkLst>
              <pc:docMk/>
              <pc:sldMasterMk cId="852920141" sldId="2147483648"/>
              <pc:sldLayoutMk cId="258572739" sldId="2147483660"/>
              <ac:spMk id="19" creationId="{6AE8C09C-620A-44F0-8C78-B127814E6E3A}"/>
            </ac:spMkLst>
          </pc:spChg>
          <pc:spChg chg="add del mod">
            <ac:chgData name="Nathan Gallahan" userId="6beb42087c2ad5de" providerId="LiveId" clId="{7697B5A5-17E9-44B8-A381-7C99EBEDA481}" dt="2020-11-24T21:59:07.164" v="546" actId="478"/>
            <ac:spMkLst>
              <pc:docMk/>
              <pc:sldMasterMk cId="852920141" sldId="2147483648"/>
              <pc:sldLayoutMk cId="258572739" sldId="2147483660"/>
              <ac:spMk id="24" creationId="{C8A138F2-13FB-41A1-96EA-F94987B4188A}"/>
            </ac:spMkLst>
          </pc:spChg>
          <pc:spChg chg="add mod">
            <ac:chgData name="Nathan Gallahan" userId="6beb42087c2ad5de" providerId="LiveId" clId="{7697B5A5-17E9-44B8-A381-7C99EBEDA481}" dt="2020-11-24T21:59:20.621" v="549" actId="207"/>
            <ac:spMkLst>
              <pc:docMk/>
              <pc:sldMasterMk cId="852920141" sldId="2147483648"/>
              <pc:sldLayoutMk cId="258572739" sldId="2147483660"/>
              <ac:spMk id="25" creationId="{5CCC8254-3F86-420F-898D-4CD6B75D625D}"/>
            </ac:spMkLst>
          </pc:spChg>
          <pc:spChg chg="add del">
            <ac:chgData name="Nathan Gallahan" userId="6beb42087c2ad5de" providerId="LiveId" clId="{7697B5A5-17E9-44B8-A381-7C99EBEDA481}" dt="2020-11-24T21:59:15.873" v="548" actId="478"/>
            <ac:spMkLst>
              <pc:docMk/>
              <pc:sldMasterMk cId="852920141" sldId="2147483648"/>
              <pc:sldLayoutMk cId="258572739" sldId="2147483660"/>
              <ac:spMk id="26" creationId="{8788D601-D304-4BAD-806B-7003F551B4B5}"/>
            </ac:spMkLst>
          </pc:spChg>
          <pc:spChg chg="del">
            <ac:chgData name="Nathan Gallahan" userId="6beb42087c2ad5de" providerId="LiveId" clId="{7697B5A5-17E9-44B8-A381-7C99EBEDA481}" dt="2020-11-24T21:40:24.178" v="480" actId="478"/>
            <ac:spMkLst>
              <pc:docMk/>
              <pc:sldMasterMk cId="852920141" sldId="2147483648"/>
              <pc:sldLayoutMk cId="258572739" sldId="2147483660"/>
              <ac:spMk id="59" creationId="{33C187A6-47C4-416C-84A9-8F0105CED2BD}"/>
            </ac:spMkLst>
          </pc:spChg>
          <pc:picChg chg="add del mod ord">
            <ac:chgData name="Nathan Gallahan" userId="6beb42087c2ad5de" providerId="LiveId" clId="{7697B5A5-17E9-44B8-A381-7C99EBEDA481}" dt="2020-11-24T21:46:13.014" v="512" actId="478"/>
            <ac:picMkLst>
              <pc:docMk/>
              <pc:sldMasterMk cId="852920141" sldId="2147483648"/>
              <pc:sldLayoutMk cId="258572739" sldId="2147483660"/>
              <ac:picMk id="3" creationId="{8A06FD23-A586-44F7-8E87-CB2E142456F1}"/>
            </ac:picMkLst>
          </pc:picChg>
          <pc:picChg chg="add mod ord">
            <ac:chgData name="Nathan Gallahan" userId="6beb42087c2ad5de" providerId="LiveId" clId="{7697B5A5-17E9-44B8-A381-7C99EBEDA481}" dt="2020-11-24T21:44:12.293" v="501" actId="171"/>
            <ac:picMkLst>
              <pc:docMk/>
              <pc:sldMasterMk cId="852920141" sldId="2147483648"/>
              <pc:sldLayoutMk cId="258572739" sldId="2147483660"/>
              <ac:picMk id="5" creationId="{A3D0AEBC-4265-4533-9054-85592F8FC7E3}"/>
            </ac:picMkLst>
          </pc:picChg>
          <pc:picChg chg="add mod ord">
            <ac:chgData name="Nathan Gallahan" userId="6beb42087c2ad5de" providerId="LiveId" clId="{7697B5A5-17E9-44B8-A381-7C99EBEDA481}" dt="2020-11-24T21:57:46.416" v="537" actId="1076"/>
            <ac:picMkLst>
              <pc:docMk/>
              <pc:sldMasterMk cId="852920141" sldId="2147483648"/>
              <pc:sldLayoutMk cId="258572739" sldId="2147483660"/>
              <ac:picMk id="7" creationId="{0FA195F7-0E7C-4170-8336-2EBFCAF3FD5B}"/>
            </ac:picMkLst>
          </pc:picChg>
          <pc:picChg chg="add mod ord">
            <ac:chgData name="Nathan Gallahan" userId="6beb42087c2ad5de" providerId="LiveId" clId="{7697B5A5-17E9-44B8-A381-7C99EBEDA481}" dt="2020-11-24T21:57:42.951" v="536" actId="1036"/>
            <ac:picMkLst>
              <pc:docMk/>
              <pc:sldMasterMk cId="852920141" sldId="2147483648"/>
              <pc:sldLayoutMk cId="258572739" sldId="2147483660"/>
              <ac:picMk id="9" creationId="{1755493C-C153-4D6D-BC61-D9B900A515A7}"/>
            </ac:picMkLst>
          </pc:picChg>
          <pc:picChg chg="add del mod">
            <ac:chgData name="Nathan Gallahan" userId="6beb42087c2ad5de" providerId="LiveId" clId="{7697B5A5-17E9-44B8-A381-7C99EBEDA481}" dt="2020-11-24T21:47:36.173" v="516" actId="478"/>
            <ac:picMkLst>
              <pc:docMk/>
              <pc:sldMasterMk cId="852920141" sldId="2147483648"/>
              <pc:sldLayoutMk cId="258572739" sldId="2147483660"/>
              <ac:picMk id="11" creationId="{42F038BB-91EA-4654-AA9D-BEA0B1AA398C}"/>
            </ac:picMkLst>
          </pc:picChg>
          <pc:picChg chg="add del mod">
            <ac:chgData name="Nathan Gallahan" userId="6beb42087c2ad5de" providerId="LiveId" clId="{7697B5A5-17E9-44B8-A381-7C99EBEDA481}" dt="2020-11-24T21:53:32.889" v="521" actId="478"/>
            <ac:picMkLst>
              <pc:docMk/>
              <pc:sldMasterMk cId="852920141" sldId="2147483648"/>
              <pc:sldLayoutMk cId="258572739" sldId="2147483660"/>
              <ac:picMk id="14" creationId="{143FA900-FD1B-4C94-AB72-49EBEA99ECCA}"/>
            </ac:picMkLst>
          </pc:picChg>
          <pc:picChg chg="add del mod ord">
            <ac:chgData name="Nathan Gallahan" userId="6beb42087c2ad5de" providerId="LiveId" clId="{7697B5A5-17E9-44B8-A381-7C99EBEDA481}" dt="2020-11-24T21:59:01.365" v="545" actId="478"/>
            <ac:picMkLst>
              <pc:docMk/>
              <pc:sldMasterMk cId="852920141" sldId="2147483648"/>
              <pc:sldLayoutMk cId="258572739" sldId="2147483660"/>
              <ac:picMk id="16" creationId="{914D2C0A-92FE-475F-A9EE-C189A0AC33B0}"/>
            </ac:picMkLst>
          </pc:picChg>
          <pc:picChg chg="del">
            <ac:chgData name="Nathan Gallahan" userId="6beb42087c2ad5de" providerId="LiveId" clId="{7697B5A5-17E9-44B8-A381-7C99EBEDA481}" dt="2020-11-24T21:40:22.392" v="479" actId="478"/>
            <ac:picMkLst>
              <pc:docMk/>
              <pc:sldMasterMk cId="852920141" sldId="2147483648"/>
              <pc:sldLayoutMk cId="258572739" sldId="2147483660"/>
              <ac:picMk id="52" creationId="{6E8B8A2C-AF38-4ED5-8091-56627CB99364}"/>
            </ac:picMkLst>
          </pc:picChg>
          <pc:picChg chg="del">
            <ac:chgData name="Nathan Gallahan" userId="6beb42087c2ad5de" providerId="LiveId" clId="{7697B5A5-17E9-44B8-A381-7C99EBEDA481}" dt="2020-11-24T21:40:25.773" v="481" actId="478"/>
            <ac:picMkLst>
              <pc:docMk/>
              <pc:sldMasterMk cId="852920141" sldId="2147483648"/>
              <pc:sldLayoutMk cId="258572739" sldId="2147483660"/>
              <ac:picMk id="56" creationId="{01C4CE4D-CBF8-4CC7-996E-ECA710D59535}"/>
            </ac:picMkLst>
          </pc:picChg>
          <pc:picChg chg="del">
            <ac:chgData name="Nathan Gallahan" userId="6beb42087c2ad5de" providerId="LiveId" clId="{7697B5A5-17E9-44B8-A381-7C99EBEDA481}" dt="2020-11-24T21:40:26.134" v="482" actId="478"/>
            <ac:picMkLst>
              <pc:docMk/>
              <pc:sldMasterMk cId="852920141" sldId="2147483648"/>
              <pc:sldLayoutMk cId="258572739" sldId="2147483660"/>
              <ac:picMk id="58" creationId="{95EC0B35-2F8F-43FE-853C-D5E4C5F41C79}"/>
            </ac:picMkLst>
          </pc:picChg>
          <pc:picChg chg="del">
            <ac:chgData name="Nathan Gallahan" userId="6beb42087c2ad5de" providerId="LiveId" clId="{7697B5A5-17E9-44B8-A381-7C99EBEDA481}" dt="2020-11-24T21:40:20.864" v="478" actId="478"/>
            <ac:picMkLst>
              <pc:docMk/>
              <pc:sldMasterMk cId="852920141" sldId="2147483648"/>
              <pc:sldLayoutMk cId="258572739" sldId="2147483660"/>
              <ac:picMk id="61" creationId="{8B98DE3E-F469-4FE0-A5CE-F016A7B23D57}"/>
            </ac:picMkLst>
          </pc:picChg>
        </pc:sldLayoutChg>
      </pc:sldMasterChg>
    </pc:docChg>
  </pc:docChgLst>
  <pc:docChgLst>
    <pc:chgData name="Evans, Robert - NRCS, Spokane, WA" userId="fe15c069-6112-4bcf-9748-e686079227c8" providerId="ADAL" clId="{FAA8970B-CE97-457F-9628-68B670AB951D}"/>
    <pc:docChg chg="undo redo custSel addSld delSld modSld sldOrd">
      <pc:chgData name="Evans, Robert - NRCS, Spokane, WA" userId="fe15c069-6112-4bcf-9748-e686079227c8" providerId="ADAL" clId="{FAA8970B-CE97-457F-9628-68B670AB951D}" dt="2022-10-28T06:18:34.794" v="3975" actId="2696"/>
      <pc:docMkLst>
        <pc:docMk/>
      </pc:docMkLst>
      <pc:sldChg chg="modSp mod">
        <pc:chgData name="Evans, Robert - NRCS, Spokane, WA" userId="fe15c069-6112-4bcf-9748-e686079227c8" providerId="ADAL" clId="{FAA8970B-CE97-457F-9628-68B670AB951D}" dt="2022-10-28T06:15:17.282" v="3913" actId="14100"/>
        <pc:sldMkLst>
          <pc:docMk/>
          <pc:sldMk cId="3777417017" sldId="259"/>
        </pc:sldMkLst>
        <pc:spChg chg="mod">
          <ac:chgData name="Evans, Robert - NRCS, Spokane, WA" userId="fe15c069-6112-4bcf-9748-e686079227c8" providerId="ADAL" clId="{FAA8970B-CE97-457F-9628-68B670AB951D}" dt="2022-10-28T06:15:17.282" v="3913" actId="14100"/>
          <ac:spMkLst>
            <pc:docMk/>
            <pc:sldMk cId="3777417017" sldId="259"/>
            <ac:spMk id="2" creationId="{8EB33DE2-3640-446A-9BA5-A904CD845EAC}"/>
          </ac:spMkLst>
        </pc:spChg>
        <pc:spChg chg="mod">
          <ac:chgData name="Evans, Robert - NRCS, Spokane, WA" userId="fe15c069-6112-4bcf-9748-e686079227c8" providerId="ADAL" clId="{FAA8970B-CE97-457F-9628-68B670AB951D}" dt="2022-10-28T06:15:07.821" v="3912" actId="20577"/>
          <ac:spMkLst>
            <pc:docMk/>
            <pc:sldMk cId="3777417017" sldId="259"/>
            <ac:spMk id="3" creationId="{AA984034-0FED-4752-8B74-DF7966D5BB04}"/>
          </ac:spMkLst>
        </pc:spChg>
      </pc:sldChg>
      <pc:sldChg chg="addSp modSp mod">
        <pc:chgData name="Evans, Robert - NRCS, Spokane, WA" userId="fe15c069-6112-4bcf-9748-e686079227c8" providerId="ADAL" clId="{FAA8970B-CE97-457F-9628-68B670AB951D}" dt="2022-10-28T06:13:54.557" v="3860" actId="1076"/>
        <pc:sldMkLst>
          <pc:docMk/>
          <pc:sldMk cId="561196053" sldId="260"/>
        </pc:sldMkLst>
        <pc:spChg chg="mod">
          <ac:chgData name="Evans, Robert - NRCS, Spokane, WA" userId="fe15c069-6112-4bcf-9748-e686079227c8" providerId="ADAL" clId="{FAA8970B-CE97-457F-9628-68B670AB951D}" dt="2022-10-28T06:13:51.697" v="3859" actId="1076"/>
          <ac:spMkLst>
            <pc:docMk/>
            <pc:sldMk cId="561196053" sldId="260"/>
            <ac:spMk id="2" creationId="{9698F6C5-3FB9-4789-9772-650C5241B4E3}"/>
          </ac:spMkLst>
        </pc:spChg>
        <pc:spChg chg="add mod">
          <ac:chgData name="Evans, Robert - NRCS, Spokane, WA" userId="fe15c069-6112-4bcf-9748-e686079227c8" providerId="ADAL" clId="{FAA8970B-CE97-457F-9628-68B670AB951D}" dt="2022-10-28T06:13:54.557" v="3860" actId="1076"/>
          <ac:spMkLst>
            <pc:docMk/>
            <pc:sldMk cId="561196053" sldId="260"/>
            <ac:spMk id="3" creationId="{1E48F60E-B86A-4935-934D-A627124DFA9B}"/>
          </ac:spMkLst>
        </pc:spChg>
      </pc:sldChg>
      <pc:sldChg chg="addSp delSp modSp mod">
        <pc:chgData name="Evans, Robert - NRCS, Spokane, WA" userId="fe15c069-6112-4bcf-9748-e686079227c8" providerId="ADAL" clId="{FAA8970B-CE97-457F-9628-68B670AB951D}" dt="2022-10-28T06:15:38.767" v="3917" actId="20577"/>
        <pc:sldMkLst>
          <pc:docMk/>
          <pc:sldMk cId="4154931807" sldId="261"/>
        </pc:sldMkLst>
        <pc:spChg chg="mod">
          <ac:chgData name="Evans, Robert - NRCS, Spokane, WA" userId="fe15c069-6112-4bcf-9748-e686079227c8" providerId="ADAL" clId="{FAA8970B-CE97-457F-9628-68B670AB951D}" dt="2022-10-28T06:11:34.695" v="3701" actId="1076"/>
          <ac:spMkLst>
            <pc:docMk/>
            <pc:sldMk cId="4154931807" sldId="261"/>
            <ac:spMk id="2" creationId="{CED8DD1D-0F9F-4BC8-AF13-E68FA86C0052}"/>
          </ac:spMkLst>
        </pc:spChg>
        <pc:spChg chg="mod">
          <ac:chgData name="Evans, Robert - NRCS, Spokane, WA" userId="fe15c069-6112-4bcf-9748-e686079227c8" providerId="ADAL" clId="{FAA8970B-CE97-457F-9628-68B670AB951D}" dt="2022-10-28T06:15:38.767" v="3917" actId="20577"/>
          <ac:spMkLst>
            <pc:docMk/>
            <pc:sldMk cId="4154931807" sldId="261"/>
            <ac:spMk id="3" creationId="{CE2CDD23-EA38-49EE-BEFD-AFAA78315FCC}"/>
          </ac:spMkLst>
        </pc:spChg>
        <pc:spChg chg="del">
          <ac:chgData name="Evans, Robert - NRCS, Spokane, WA" userId="fe15c069-6112-4bcf-9748-e686079227c8" providerId="ADAL" clId="{FAA8970B-CE97-457F-9628-68B670AB951D}" dt="2022-10-28T05:57:50.786" v="2918" actId="931"/>
          <ac:spMkLst>
            <pc:docMk/>
            <pc:sldMk cId="4154931807" sldId="261"/>
            <ac:spMk id="4" creationId="{5004595E-AFDB-4B53-B444-B07930D58FA0}"/>
          </ac:spMkLst>
        </pc:spChg>
        <pc:picChg chg="add mod">
          <ac:chgData name="Evans, Robert - NRCS, Spokane, WA" userId="fe15c069-6112-4bcf-9748-e686079227c8" providerId="ADAL" clId="{FAA8970B-CE97-457F-9628-68B670AB951D}" dt="2022-10-28T05:57:54.591" v="2920" actId="962"/>
          <ac:picMkLst>
            <pc:docMk/>
            <pc:sldMk cId="4154931807" sldId="261"/>
            <ac:picMk id="6" creationId="{222371FD-DC49-4EC4-ACCF-30CAD880186F}"/>
          </ac:picMkLst>
        </pc:picChg>
      </pc:sldChg>
      <pc:sldChg chg="addSp delSp modSp new mod">
        <pc:chgData name="Evans, Robert - NRCS, Spokane, WA" userId="fe15c069-6112-4bcf-9748-e686079227c8" providerId="ADAL" clId="{FAA8970B-CE97-457F-9628-68B670AB951D}" dt="2022-10-28T06:16:09.386" v="3920" actId="1076"/>
        <pc:sldMkLst>
          <pc:docMk/>
          <pc:sldMk cId="1959344492" sldId="262"/>
        </pc:sldMkLst>
        <pc:spChg chg="mod">
          <ac:chgData name="Evans, Robert - NRCS, Spokane, WA" userId="fe15c069-6112-4bcf-9748-e686079227c8" providerId="ADAL" clId="{FAA8970B-CE97-457F-9628-68B670AB951D}" dt="2022-10-28T06:16:09.386" v="3920" actId="1076"/>
          <ac:spMkLst>
            <pc:docMk/>
            <pc:sldMk cId="1959344492" sldId="262"/>
            <ac:spMk id="2" creationId="{9FD88BEE-4C19-4243-B0FE-67CF4844DD06}"/>
          </ac:spMkLst>
        </pc:spChg>
        <pc:spChg chg="mod">
          <ac:chgData name="Evans, Robert - NRCS, Spokane, WA" userId="fe15c069-6112-4bcf-9748-e686079227c8" providerId="ADAL" clId="{FAA8970B-CE97-457F-9628-68B670AB951D}" dt="2022-10-28T06:16:00.993" v="3919" actId="1076"/>
          <ac:spMkLst>
            <pc:docMk/>
            <pc:sldMk cId="1959344492" sldId="262"/>
            <ac:spMk id="3" creationId="{402583D3-3207-44F2-B997-A83E975210FD}"/>
          </ac:spMkLst>
        </pc:spChg>
        <pc:spChg chg="del">
          <ac:chgData name="Evans, Robert - NRCS, Spokane, WA" userId="fe15c069-6112-4bcf-9748-e686079227c8" providerId="ADAL" clId="{FAA8970B-CE97-457F-9628-68B670AB951D}" dt="2022-10-28T06:00:41.785" v="3003" actId="931"/>
          <ac:spMkLst>
            <pc:docMk/>
            <pc:sldMk cId="1959344492" sldId="262"/>
            <ac:spMk id="4" creationId="{69F3ACEF-026D-4761-9829-0CECBA8DC17D}"/>
          </ac:spMkLst>
        </pc:spChg>
        <pc:picChg chg="add mod">
          <ac:chgData name="Evans, Robert - NRCS, Spokane, WA" userId="fe15c069-6112-4bcf-9748-e686079227c8" providerId="ADAL" clId="{FAA8970B-CE97-457F-9628-68B670AB951D}" dt="2022-10-28T06:00:43.964" v="3005" actId="962"/>
          <ac:picMkLst>
            <pc:docMk/>
            <pc:sldMk cId="1959344492" sldId="262"/>
            <ac:picMk id="6" creationId="{D806B259-B184-4773-B7D2-4E4C7C19F380}"/>
          </ac:picMkLst>
        </pc:picChg>
      </pc:sldChg>
      <pc:sldChg chg="addSp delSp modSp new mod ord">
        <pc:chgData name="Evans, Robert - NRCS, Spokane, WA" userId="fe15c069-6112-4bcf-9748-e686079227c8" providerId="ADAL" clId="{FAA8970B-CE97-457F-9628-68B670AB951D}" dt="2022-10-28T06:11:27.473" v="3700" actId="1076"/>
        <pc:sldMkLst>
          <pc:docMk/>
          <pc:sldMk cId="1947731133" sldId="263"/>
        </pc:sldMkLst>
        <pc:spChg chg="mod">
          <ac:chgData name="Evans, Robert - NRCS, Spokane, WA" userId="fe15c069-6112-4bcf-9748-e686079227c8" providerId="ADAL" clId="{FAA8970B-CE97-457F-9628-68B670AB951D}" dt="2022-10-28T06:11:27.473" v="3700" actId="1076"/>
          <ac:spMkLst>
            <pc:docMk/>
            <pc:sldMk cId="1947731133" sldId="263"/>
            <ac:spMk id="2" creationId="{F2E2C341-0E2D-4B96-B1BE-86147ADAD9DB}"/>
          </ac:spMkLst>
        </pc:spChg>
        <pc:spChg chg="mod">
          <ac:chgData name="Evans, Robert - NRCS, Spokane, WA" userId="fe15c069-6112-4bcf-9748-e686079227c8" providerId="ADAL" clId="{FAA8970B-CE97-457F-9628-68B670AB951D}" dt="2022-10-28T06:08:59.598" v="3682" actId="20577"/>
          <ac:spMkLst>
            <pc:docMk/>
            <pc:sldMk cId="1947731133" sldId="263"/>
            <ac:spMk id="3" creationId="{88E4733D-4846-4D9F-9436-322013067F57}"/>
          </ac:spMkLst>
        </pc:spChg>
        <pc:spChg chg="del">
          <ac:chgData name="Evans, Robert - NRCS, Spokane, WA" userId="fe15c069-6112-4bcf-9748-e686079227c8" providerId="ADAL" clId="{FAA8970B-CE97-457F-9628-68B670AB951D}" dt="2022-10-28T06:06:16.837" v="3581" actId="931"/>
          <ac:spMkLst>
            <pc:docMk/>
            <pc:sldMk cId="1947731133" sldId="263"/>
            <ac:spMk id="4" creationId="{DC80CBA4-81DE-49AE-8314-5D7FDF95BD8B}"/>
          </ac:spMkLst>
        </pc:spChg>
        <pc:picChg chg="add mod modCrop">
          <ac:chgData name="Evans, Robert - NRCS, Spokane, WA" userId="fe15c069-6112-4bcf-9748-e686079227c8" providerId="ADAL" clId="{FAA8970B-CE97-457F-9628-68B670AB951D}" dt="2022-10-28T06:06:23.689" v="3584" actId="18131"/>
          <ac:picMkLst>
            <pc:docMk/>
            <pc:sldMk cId="1947731133" sldId="263"/>
            <ac:picMk id="6" creationId="{6575A1A3-DBE2-43E5-AD97-D2BCA85CE1A7}"/>
          </ac:picMkLst>
        </pc:picChg>
      </pc:sldChg>
      <pc:sldChg chg="addSp delSp modSp new mod">
        <pc:chgData name="Evans, Robert - NRCS, Spokane, WA" userId="fe15c069-6112-4bcf-9748-e686079227c8" providerId="ADAL" clId="{FAA8970B-CE97-457F-9628-68B670AB951D}" dt="2022-10-28T06:13:17.337" v="3856" actId="20577"/>
        <pc:sldMkLst>
          <pc:docMk/>
          <pc:sldMk cId="1663963745" sldId="264"/>
        </pc:sldMkLst>
        <pc:spChg chg="mod">
          <ac:chgData name="Evans, Robert - NRCS, Spokane, WA" userId="fe15c069-6112-4bcf-9748-e686079227c8" providerId="ADAL" clId="{FAA8970B-CE97-457F-9628-68B670AB951D}" dt="2022-10-28T06:11:59.026" v="3705" actId="1076"/>
          <ac:spMkLst>
            <pc:docMk/>
            <pc:sldMk cId="1663963745" sldId="264"/>
            <ac:spMk id="2" creationId="{3CAF0774-83AC-4BED-BA45-A61EEA6B56C6}"/>
          </ac:spMkLst>
        </pc:spChg>
        <pc:spChg chg="mod">
          <ac:chgData name="Evans, Robert - NRCS, Spokane, WA" userId="fe15c069-6112-4bcf-9748-e686079227c8" providerId="ADAL" clId="{FAA8970B-CE97-457F-9628-68B670AB951D}" dt="2022-10-28T06:13:17.337" v="3856" actId="20577"/>
          <ac:spMkLst>
            <pc:docMk/>
            <pc:sldMk cId="1663963745" sldId="264"/>
            <ac:spMk id="3" creationId="{EF864D13-699E-489F-8FBC-45D75CAF2306}"/>
          </ac:spMkLst>
        </pc:spChg>
        <pc:spChg chg="del">
          <ac:chgData name="Evans, Robert - NRCS, Spokane, WA" userId="fe15c069-6112-4bcf-9748-e686079227c8" providerId="ADAL" clId="{FAA8970B-CE97-457F-9628-68B670AB951D}" dt="2022-10-28T06:04:16.757" v="3535" actId="931"/>
          <ac:spMkLst>
            <pc:docMk/>
            <pc:sldMk cId="1663963745" sldId="264"/>
            <ac:spMk id="4" creationId="{2F21E59F-A8ED-4860-BB12-8D067967FE83}"/>
          </ac:spMkLst>
        </pc:spChg>
        <pc:picChg chg="add mod">
          <ac:chgData name="Evans, Robert - NRCS, Spokane, WA" userId="fe15c069-6112-4bcf-9748-e686079227c8" providerId="ADAL" clId="{FAA8970B-CE97-457F-9628-68B670AB951D}" dt="2022-10-28T06:04:19.331" v="3537" actId="962"/>
          <ac:picMkLst>
            <pc:docMk/>
            <pc:sldMk cId="1663963745" sldId="264"/>
            <ac:picMk id="6" creationId="{A4F9A3D3-6A5D-4A93-B8E5-3025D29C43AF}"/>
          </ac:picMkLst>
        </pc:picChg>
      </pc:sldChg>
      <pc:sldChg chg="modSp new mod ord">
        <pc:chgData name="Evans, Robert - NRCS, Spokane, WA" userId="fe15c069-6112-4bcf-9748-e686079227c8" providerId="ADAL" clId="{FAA8970B-CE97-457F-9628-68B670AB951D}" dt="2022-10-28T06:17:04.842" v="3932" actId="20577"/>
        <pc:sldMkLst>
          <pc:docMk/>
          <pc:sldMk cId="3706459444" sldId="265"/>
        </pc:sldMkLst>
        <pc:spChg chg="mod">
          <ac:chgData name="Evans, Robert - NRCS, Spokane, WA" userId="fe15c069-6112-4bcf-9748-e686079227c8" providerId="ADAL" clId="{FAA8970B-CE97-457F-9628-68B670AB951D}" dt="2022-10-28T06:17:04.842" v="3932" actId="20577"/>
          <ac:spMkLst>
            <pc:docMk/>
            <pc:sldMk cId="3706459444" sldId="265"/>
            <ac:spMk id="2" creationId="{636B2D60-370E-4942-AB35-E617189C4F6B}"/>
          </ac:spMkLst>
        </pc:spChg>
      </pc:sldChg>
      <pc:sldChg chg="addSp delSp modSp new del mod ord">
        <pc:chgData name="Evans, Robert - NRCS, Spokane, WA" userId="fe15c069-6112-4bcf-9748-e686079227c8" providerId="ADAL" clId="{FAA8970B-CE97-457F-9628-68B670AB951D}" dt="2022-10-28T06:18:34.794" v="3975" actId="2696"/>
        <pc:sldMkLst>
          <pc:docMk/>
          <pc:sldMk cId="4265262962" sldId="266"/>
        </pc:sldMkLst>
        <pc:spChg chg="mod">
          <ac:chgData name="Evans, Robert - NRCS, Spokane, WA" userId="fe15c069-6112-4bcf-9748-e686079227c8" providerId="ADAL" clId="{FAA8970B-CE97-457F-9628-68B670AB951D}" dt="2022-10-28T06:17:36.173" v="3969" actId="20577"/>
          <ac:spMkLst>
            <pc:docMk/>
            <pc:sldMk cId="4265262962" sldId="266"/>
            <ac:spMk id="2" creationId="{7432FADB-6A89-4130-AD41-586EAF60E8FB}"/>
          </ac:spMkLst>
        </pc:spChg>
        <pc:spChg chg="del">
          <ac:chgData name="Evans, Robert - NRCS, Spokane, WA" userId="fe15c069-6112-4bcf-9748-e686079227c8" providerId="ADAL" clId="{FAA8970B-CE97-457F-9628-68B670AB951D}" dt="2022-10-28T06:17:58.821" v="3970" actId="931"/>
          <ac:spMkLst>
            <pc:docMk/>
            <pc:sldMk cId="4265262962" sldId="266"/>
            <ac:spMk id="3" creationId="{589155F9-5394-4410-A464-5B7F2439CBBA}"/>
          </ac:spMkLst>
        </pc:spChg>
        <pc:spChg chg="add mod">
          <ac:chgData name="Evans, Robert - NRCS, Spokane, WA" userId="fe15c069-6112-4bcf-9748-e686079227c8" providerId="ADAL" clId="{FAA8970B-CE97-457F-9628-68B670AB951D}" dt="2022-10-28T06:18:30.106" v="3974" actId="478"/>
          <ac:spMkLst>
            <pc:docMk/>
            <pc:sldMk cId="4265262962" sldId="266"/>
            <ac:spMk id="8" creationId="{3FCD7F9F-2552-4EE8-B840-CEB3A02BD364}"/>
          </ac:spMkLst>
        </pc:spChg>
        <pc:picChg chg="add del mod">
          <ac:chgData name="Evans, Robert - NRCS, Spokane, WA" userId="fe15c069-6112-4bcf-9748-e686079227c8" providerId="ADAL" clId="{FAA8970B-CE97-457F-9628-68B670AB951D}" dt="2022-10-28T06:18:30.106" v="3974" actId="478"/>
          <ac:picMkLst>
            <pc:docMk/>
            <pc:sldMk cId="4265262962" sldId="266"/>
            <ac:picMk id="6" creationId="{6DED602E-9725-4702-9AB1-9C3A8AE0BFE4}"/>
          </ac:picMkLst>
        </pc:picChg>
      </pc:sldChg>
    </pc:docChg>
  </pc:docChgLst>
  <pc:docChgLst>
    <pc:chgData name="Evans, Robert - FPAC-NRCS, WA" userId="fe15c069-6112-4bcf-9748-e686079227c8" providerId="ADAL" clId="{82DDAFC4-A1FE-478D-A624-5AD6E52AD898}"/>
    <pc:docChg chg="undo redo custSel addSld delSld modSld sldOrd">
      <pc:chgData name="Evans, Robert - FPAC-NRCS, WA" userId="fe15c069-6112-4bcf-9748-e686079227c8" providerId="ADAL" clId="{82DDAFC4-A1FE-478D-A624-5AD6E52AD898}" dt="2023-04-03T18:16:22.109" v="5108" actId="1076"/>
      <pc:docMkLst>
        <pc:docMk/>
      </pc:docMkLst>
      <pc:sldChg chg="modSp mod">
        <pc:chgData name="Evans, Robert - FPAC-NRCS, WA" userId="fe15c069-6112-4bcf-9748-e686079227c8" providerId="ADAL" clId="{82DDAFC4-A1FE-478D-A624-5AD6E52AD898}" dt="2023-04-01T16:33:15.135" v="66" actId="14100"/>
        <pc:sldMkLst>
          <pc:docMk/>
          <pc:sldMk cId="3777417017" sldId="259"/>
        </pc:sldMkLst>
        <pc:spChg chg="mod">
          <ac:chgData name="Evans, Robert - FPAC-NRCS, WA" userId="fe15c069-6112-4bcf-9748-e686079227c8" providerId="ADAL" clId="{82DDAFC4-A1FE-478D-A624-5AD6E52AD898}" dt="2023-04-01T16:33:15.135" v="66" actId="14100"/>
          <ac:spMkLst>
            <pc:docMk/>
            <pc:sldMk cId="3777417017" sldId="259"/>
            <ac:spMk id="2" creationId="{8EB33DE2-3640-446A-9BA5-A904CD845EAC}"/>
          </ac:spMkLst>
        </pc:spChg>
      </pc:sldChg>
      <pc:sldChg chg="modSp mod">
        <pc:chgData name="Evans, Robert - FPAC-NRCS, WA" userId="fe15c069-6112-4bcf-9748-e686079227c8" providerId="ADAL" clId="{82DDAFC4-A1FE-478D-A624-5AD6E52AD898}" dt="2023-04-02T17:22:53.614" v="4684" actId="20577"/>
        <pc:sldMkLst>
          <pc:docMk/>
          <pc:sldMk cId="561196053" sldId="260"/>
        </pc:sldMkLst>
        <pc:spChg chg="mod">
          <ac:chgData name="Evans, Robert - FPAC-NRCS, WA" userId="fe15c069-6112-4bcf-9748-e686079227c8" providerId="ADAL" clId="{82DDAFC4-A1FE-478D-A624-5AD6E52AD898}" dt="2023-04-01T23:34:10.729" v="1776" actId="1076"/>
          <ac:spMkLst>
            <pc:docMk/>
            <pc:sldMk cId="561196053" sldId="260"/>
            <ac:spMk id="2" creationId="{9698F6C5-3FB9-4789-9772-650C5241B4E3}"/>
          </ac:spMkLst>
        </pc:spChg>
        <pc:spChg chg="mod">
          <ac:chgData name="Evans, Robert - FPAC-NRCS, WA" userId="fe15c069-6112-4bcf-9748-e686079227c8" providerId="ADAL" clId="{82DDAFC4-A1FE-478D-A624-5AD6E52AD898}" dt="2023-04-02T17:22:53.614" v="4684" actId="20577"/>
          <ac:spMkLst>
            <pc:docMk/>
            <pc:sldMk cId="561196053" sldId="260"/>
            <ac:spMk id="3" creationId="{1E48F60E-B86A-4935-934D-A627124DFA9B}"/>
          </ac:spMkLst>
        </pc:spChg>
      </pc:sldChg>
      <pc:sldChg chg="addSp delSp modSp mod ord">
        <pc:chgData name="Evans, Robert - FPAC-NRCS, WA" userId="fe15c069-6112-4bcf-9748-e686079227c8" providerId="ADAL" clId="{82DDAFC4-A1FE-478D-A624-5AD6E52AD898}" dt="2023-04-03T17:58:24.257" v="4756" actId="20577"/>
        <pc:sldMkLst>
          <pc:docMk/>
          <pc:sldMk cId="4154931807" sldId="261"/>
        </pc:sldMkLst>
        <pc:spChg chg="mod">
          <ac:chgData name="Evans, Robert - FPAC-NRCS, WA" userId="fe15c069-6112-4bcf-9748-e686079227c8" providerId="ADAL" clId="{82DDAFC4-A1FE-478D-A624-5AD6E52AD898}" dt="2023-04-03T17:58:24.257" v="4756" actId="20577"/>
          <ac:spMkLst>
            <pc:docMk/>
            <pc:sldMk cId="4154931807" sldId="261"/>
            <ac:spMk id="2" creationId="{CED8DD1D-0F9F-4BC8-AF13-E68FA86C0052}"/>
          </ac:spMkLst>
        </pc:spChg>
        <pc:spChg chg="del">
          <ac:chgData name="Evans, Robert - FPAC-NRCS, WA" userId="fe15c069-6112-4bcf-9748-e686079227c8" providerId="ADAL" clId="{82DDAFC4-A1FE-478D-A624-5AD6E52AD898}" dt="2023-04-01T17:11:54.460" v="331" actId="478"/>
          <ac:spMkLst>
            <pc:docMk/>
            <pc:sldMk cId="4154931807" sldId="261"/>
            <ac:spMk id="3" creationId="{CE2CDD23-EA38-49EE-BEFD-AFAA78315FCC}"/>
          </ac:spMkLst>
        </pc:spChg>
        <pc:spChg chg="add del mod">
          <ac:chgData name="Evans, Robert - FPAC-NRCS, WA" userId="fe15c069-6112-4bcf-9748-e686079227c8" providerId="ADAL" clId="{82DDAFC4-A1FE-478D-A624-5AD6E52AD898}" dt="2023-04-03T01:50:50.117" v="4731" actId="22"/>
          <ac:spMkLst>
            <pc:docMk/>
            <pc:sldMk cId="4154931807" sldId="261"/>
            <ac:spMk id="4" creationId="{1F633E8A-6F60-2B84-EB97-F6D7226A26CB}"/>
          </ac:spMkLst>
        </pc:spChg>
        <pc:spChg chg="add del mod">
          <ac:chgData name="Evans, Robert - FPAC-NRCS, WA" userId="fe15c069-6112-4bcf-9748-e686079227c8" providerId="ADAL" clId="{82DDAFC4-A1FE-478D-A624-5AD6E52AD898}" dt="2023-04-01T17:13:51.725" v="334"/>
          <ac:spMkLst>
            <pc:docMk/>
            <pc:sldMk cId="4154931807" sldId="261"/>
            <ac:spMk id="5" creationId="{8FB89D2E-AAC9-A30C-F6C0-C65829F44841}"/>
          </ac:spMkLst>
        </pc:spChg>
        <pc:spChg chg="add mod">
          <ac:chgData name="Evans, Robert - FPAC-NRCS, WA" userId="fe15c069-6112-4bcf-9748-e686079227c8" providerId="ADAL" clId="{82DDAFC4-A1FE-478D-A624-5AD6E52AD898}" dt="2023-04-03T01:57:22.973" v="4755" actId="1076"/>
          <ac:spMkLst>
            <pc:docMk/>
            <pc:sldMk cId="4154931807" sldId="261"/>
            <ac:spMk id="8" creationId="{CE6A27ED-CFAB-4B3F-7EA9-61412E738050}"/>
          </ac:spMkLst>
        </pc:spChg>
        <pc:picChg chg="add del mod">
          <ac:chgData name="Evans, Robert - FPAC-NRCS, WA" userId="fe15c069-6112-4bcf-9748-e686079227c8" providerId="ADAL" clId="{82DDAFC4-A1FE-478D-A624-5AD6E52AD898}" dt="2023-04-03T01:50:46.283" v="4730" actId="478"/>
          <ac:picMkLst>
            <pc:docMk/>
            <pc:sldMk cId="4154931807" sldId="261"/>
            <ac:picMk id="7" creationId="{B5CED474-EB8B-1A1C-CE90-3B6829594EA0}"/>
          </ac:picMkLst>
        </pc:picChg>
        <pc:picChg chg="add mod ord">
          <ac:chgData name="Evans, Robert - FPAC-NRCS, WA" userId="fe15c069-6112-4bcf-9748-e686079227c8" providerId="ADAL" clId="{82DDAFC4-A1FE-478D-A624-5AD6E52AD898}" dt="2023-04-03T01:50:54.156" v="4732" actId="1076"/>
          <ac:picMkLst>
            <pc:docMk/>
            <pc:sldMk cId="4154931807" sldId="261"/>
            <ac:picMk id="9" creationId="{E9ECAC13-FD88-DBDC-60BE-DAC747A753CE}"/>
          </ac:picMkLst>
        </pc:picChg>
      </pc:sldChg>
      <pc:sldChg chg="addSp delSp modSp mod ord">
        <pc:chgData name="Evans, Robert - FPAC-NRCS, WA" userId="fe15c069-6112-4bcf-9748-e686079227c8" providerId="ADAL" clId="{82DDAFC4-A1FE-478D-A624-5AD6E52AD898}" dt="2023-04-01T23:54:55.565" v="2546" actId="20577"/>
        <pc:sldMkLst>
          <pc:docMk/>
          <pc:sldMk cId="1959344492" sldId="262"/>
        </pc:sldMkLst>
        <pc:spChg chg="mod">
          <ac:chgData name="Evans, Robert - FPAC-NRCS, WA" userId="fe15c069-6112-4bcf-9748-e686079227c8" providerId="ADAL" clId="{82DDAFC4-A1FE-478D-A624-5AD6E52AD898}" dt="2023-04-01T23:54:55.565" v="2546" actId="20577"/>
          <ac:spMkLst>
            <pc:docMk/>
            <pc:sldMk cId="1959344492" sldId="262"/>
            <ac:spMk id="2" creationId="{9FD88BEE-4C19-4243-B0FE-67CF4844DD06}"/>
          </ac:spMkLst>
        </pc:spChg>
        <pc:spChg chg="del mod">
          <ac:chgData name="Evans, Robert - FPAC-NRCS, WA" userId="fe15c069-6112-4bcf-9748-e686079227c8" providerId="ADAL" clId="{82DDAFC4-A1FE-478D-A624-5AD6E52AD898}" dt="2023-04-01T23:02:29.726" v="499" actId="478"/>
          <ac:spMkLst>
            <pc:docMk/>
            <pc:sldMk cId="1959344492" sldId="262"/>
            <ac:spMk id="3" creationId="{402583D3-3207-44F2-B997-A83E975210FD}"/>
          </ac:spMkLst>
        </pc:spChg>
        <pc:spChg chg="add del mod">
          <ac:chgData name="Evans, Robert - FPAC-NRCS, WA" userId="fe15c069-6112-4bcf-9748-e686079227c8" providerId="ADAL" clId="{82DDAFC4-A1FE-478D-A624-5AD6E52AD898}" dt="2023-04-01T23:02:33.216" v="500" actId="22"/>
          <ac:spMkLst>
            <pc:docMk/>
            <pc:sldMk cId="1959344492" sldId="262"/>
            <ac:spMk id="5" creationId="{4A945F92-7797-7ACA-C8BC-775E2C6FA08E}"/>
          </ac:spMkLst>
        </pc:spChg>
        <pc:spChg chg="add mod">
          <ac:chgData name="Evans, Robert - FPAC-NRCS, WA" userId="fe15c069-6112-4bcf-9748-e686079227c8" providerId="ADAL" clId="{82DDAFC4-A1FE-478D-A624-5AD6E52AD898}" dt="2023-04-01T23:09:31.835" v="821" actId="1076"/>
          <ac:spMkLst>
            <pc:docMk/>
            <pc:sldMk cId="1959344492" sldId="262"/>
            <ac:spMk id="9" creationId="{D16B4B9C-194B-C112-3155-8096C5DF49EA}"/>
          </ac:spMkLst>
        </pc:spChg>
        <pc:spChg chg="add mod">
          <ac:chgData name="Evans, Robert - FPAC-NRCS, WA" userId="fe15c069-6112-4bcf-9748-e686079227c8" providerId="ADAL" clId="{82DDAFC4-A1FE-478D-A624-5AD6E52AD898}" dt="2023-04-01T23:08:45.735" v="735" actId="20577"/>
          <ac:spMkLst>
            <pc:docMk/>
            <pc:sldMk cId="1959344492" sldId="262"/>
            <ac:spMk id="10" creationId="{EB493AD7-85CF-D2EB-0DBB-D86B9A9098AE}"/>
          </ac:spMkLst>
        </pc:spChg>
        <pc:picChg chg="add mod ord">
          <ac:chgData name="Evans, Robert - FPAC-NRCS, WA" userId="fe15c069-6112-4bcf-9748-e686079227c8" providerId="ADAL" clId="{82DDAFC4-A1FE-478D-A624-5AD6E52AD898}" dt="2023-04-01T23:09:28.240" v="820" actId="1076"/>
          <ac:picMkLst>
            <pc:docMk/>
            <pc:sldMk cId="1959344492" sldId="262"/>
            <ac:picMk id="8" creationId="{3C513284-CA0E-27E5-3E11-C53B1B76DF33}"/>
          </ac:picMkLst>
        </pc:picChg>
      </pc:sldChg>
      <pc:sldChg chg="addSp delSp modSp mod ord">
        <pc:chgData name="Evans, Robert - FPAC-NRCS, WA" userId="fe15c069-6112-4bcf-9748-e686079227c8" providerId="ADAL" clId="{82DDAFC4-A1FE-478D-A624-5AD6E52AD898}" dt="2023-04-02T17:06:21.692" v="4660" actId="20577"/>
        <pc:sldMkLst>
          <pc:docMk/>
          <pc:sldMk cId="1947731133" sldId="263"/>
        </pc:sldMkLst>
        <pc:spChg chg="mod">
          <ac:chgData name="Evans, Robert - FPAC-NRCS, WA" userId="fe15c069-6112-4bcf-9748-e686079227c8" providerId="ADAL" clId="{82DDAFC4-A1FE-478D-A624-5AD6E52AD898}" dt="2023-04-02T16:58:30.725" v="4397" actId="1076"/>
          <ac:spMkLst>
            <pc:docMk/>
            <pc:sldMk cId="1947731133" sldId="263"/>
            <ac:spMk id="2" creationId="{F2E2C341-0E2D-4B96-B1BE-86147ADAD9DB}"/>
          </ac:spMkLst>
        </pc:spChg>
        <pc:spChg chg="del">
          <ac:chgData name="Evans, Robert - FPAC-NRCS, WA" userId="fe15c069-6112-4bcf-9748-e686079227c8" providerId="ADAL" clId="{82DDAFC4-A1FE-478D-A624-5AD6E52AD898}" dt="2023-04-01T16:34:10.029" v="87" actId="21"/>
          <ac:spMkLst>
            <pc:docMk/>
            <pc:sldMk cId="1947731133" sldId="263"/>
            <ac:spMk id="3" creationId="{88E4733D-4846-4D9F-9436-322013067F57}"/>
          </ac:spMkLst>
        </pc:spChg>
        <pc:spChg chg="add del mod">
          <ac:chgData name="Evans, Robert - FPAC-NRCS, WA" userId="fe15c069-6112-4bcf-9748-e686079227c8" providerId="ADAL" clId="{82DDAFC4-A1FE-478D-A624-5AD6E52AD898}" dt="2023-04-01T16:34:21.826" v="88" actId="22"/>
          <ac:spMkLst>
            <pc:docMk/>
            <pc:sldMk cId="1947731133" sldId="263"/>
            <ac:spMk id="5" creationId="{CF9DFA84-77B2-AA74-D808-990AE49978D4}"/>
          </ac:spMkLst>
        </pc:spChg>
        <pc:spChg chg="add del mod">
          <ac:chgData name="Evans, Robert - FPAC-NRCS, WA" userId="fe15c069-6112-4bcf-9748-e686079227c8" providerId="ADAL" clId="{82DDAFC4-A1FE-478D-A624-5AD6E52AD898}" dt="2023-04-01T16:39:41.099" v="102" actId="22"/>
          <ac:spMkLst>
            <pc:docMk/>
            <pc:sldMk cId="1947731133" sldId="263"/>
            <ac:spMk id="10" creationId="{4F03E854-FFF8-0EF1-DA4E-93F77DE45393}"/>
          </ac:spMkLst>
        </pc:spChg>
        <pc:spChg chg="add del mod">
          <ac:chgData name="Evans, Robert - FPAC-NRCS, WA" userId="fe15c069-6112-4bcf-9748-e686079227c8" providerId="ADAL" clId="{82DDAFC4-A1FE-478D-A624-5AD6E52AD898}" dt="2023-04-01T16:52:28.139" v="113" actId="21"/>
          <ac:spMkLst>
            <pc:docMk/>
            <pc:sldMk cId="1947731133" sldId="263"/>
            <ac:spMk id="16" creationId="{B6D41D85-6C87-E4A1-48DD-FA0581A7FA78}"/>
          </ac:spMkLst>
        </pc:spChg>
        <pc:spChg chg="add mod">
          <ac:chgData name="Evans, Robert - FPAC-NRCS, WA" userId="fe15c069-6112-4bcf-9748-e686079227c8" providerId="ADAL" clId="{82DDAFC4-A1FE-478D-A624-5AD6E52AD898}" dt="2023-04-02T17:03:19.322" v="4642" actId="1076"/>
          <ac:spMkLst>
            <pc:docMk/>
            <pc:sldMk cId="1947731133" sldId="263"/>
            <ac:spMk id="21" creationId="{B3B55A9B-DAAC-6017-2963-B070D76D21AD}"/>
          </ac:spMkLst>
        </pc:spChg>
        <pc:spChg chg="add mod">
          <ac:chgData name="Evans, Robert - FPAC-NRCS, WA" userId="fe15c069-6112-4bcf-9748-e686079227c8" providerId="ADAL" clId="{82DDAFC4-A1FE-478D-A624-5AD6E52AD898}" dt="2023-04-02T17:06:21.692" v="4660" actId="20577"/>
          <ac:spMkLst>
            <pc:docMk/>
            <pc:sldMk cId="1947731133" sldId="263"/>
            <ac:spMk id="22" creationId="{BC6B0380-2BAE-AE67-498F-FFA381036583}"/>
          </ac:spMkLst>
        </pc:spChg>
        <pc:picChg chg="add del mod ord modCrop">
          <ac:chgData name="Evans, Robert - FPAC-NRCS, WA" userId="fe15c069-6112-4bcf-9748-e686079227c8" providerId="ADAL" clId="{82DDAFC4-A1FE-478D-A624-5AD6E52AD898}" dt="2023-04-01T16:39:11.849" v="101" actId="478"/>
          <ac:picMkLst>
            <pc:docMk/>
            <pc:sldMk cId="1947731133" sldId="263"/>
            <ac:picMk id="8" creationId="{BA336FFC-9ADA-3061-DF61-F880CDEDBE5C}"/>
          </ac:picMkLst>
        </pc:picChg>
        <pc:picChg chg="add del mod ord">
          <ac:chgData name="Evans, Robert - FPAC-NRCS, WA" userId="fe15c069-6112-4bcf-9748-e686079227c8" providerId="ADAL" clId="{82DDAFC4-A1FE-478D-A624-5AD6E52AD898}" dt="2023-04-01T16:52:22.517" v="112" actId="478"/>
          <ac:picMkLst>
            <pc:docMk/>
            <pc:sldMk cId="1947731133" sldId="263"/>
            <ac:picMk id="12" creationId="{41CFBB96-578A-FB1B-0C8D-23E5A839E1BC}"/>
          </ac:picMkLst>
        </pc:picChg>
        <pc:picChg chg="add del mod">
          <ac:chgData name="Evans, Robert - FPAC-NRCS, WA" userId="fe15c069-6112-4bcf-9748-e686079227c8" providerId="ADAL" clId="{82DDAFC4-A1FE-478D-A624-5AD6E52AD898}" dt="2023-04-01T16:57:48.918" v="118" actId="478"/>
          <ac:picMkLst>
            <pc:docMk/>
            <pc:sldMk cId="1947731133" sldId="263"/>
            <ac:picMk id="14" creationId="{F183DBD5-8B67-E1E6-8AE7-FD20EFE4D182}"/>
          </ac:picMkLst>
        </pc:picChg>
        <pc:picChg chg="add del mod">
          <ac:chgData name="Evans, Robert - FPAC-NRCS, WA" userId="fe15c069-6112-4bcf-9748-e686079227c8" providerId="ADAL" clId="{82DDAFC4-A1FE-478D-A624-5AD6E52AD898}" dt="2023-04-01T17:03:53.488" v="162" actId="478"/>
          <ac:picMkLst>
            <pc:docMk/>
            <pc:sldMk cId="1947731133" sldId="263"/>
            <ac:picMk id="18" creationId="{0A0A6E97-7975-1E9D-72D0-241DE0CF3BFA}"/>
          </ac:picMkLst>
        </pc:picChg>
        <pc:picChg chg="add mod">
          <ac:chgData name="Evans, Robert - FPAC-NRCS, WA" userId="fe15c069-6112-4bcf-9748-e686079227c8" providerId="ADAL" clId="{82DDAFC4-A1FE-478D-A624-5AD6E52AD898}" dt="2023-04-02T16:58:33.851" v="4398" actId="1076"/>
          <ac:picMkLst>
            <pc:docMk/>
            <pc:sldMk cId="1947731133" sldId="263"/>
            <ac:picMk id="20" creationId="{2D1FF46F-5AA8-4BE7-B3B1-9524F8FD93F8}"/>
          </ac:picMkLst>
        </pc:picChg>
      </pc:sldChg>
      <pc:sldChg chg="addSp delSp modSp mod ord">
        <pc:chgData name="Evans, Robert - FPAC-NRCS, WA" userId="fe15c069-6112-4bcf-9748-e686079227c8" providerId="ADAL" clId="{82DDAFC4-A1FE-478D-A624-5AD6E52AD898}" dt="2023-04-02T17:22:06.180" v="4679" actId="1076"/>
        <pc:sldMkLst>
          <pc:docMk/>
          <pc:sldMk cId="1663963745" sldId="264"/>
        </pc:sldMkLst>
        <pc:spChg chg="mod">
          <ac:chgData name="Evans, Robert - FPAC-NRCS, WA" userId="fe15c069-6112-4bcf-9748-e686079227c8" providerId="ADAL" clId="{82DDAFC4-A1FE-478D-A624-5AD6E52AD898}" dt="2023-04-02T16:48:48.784" v="4150" actId="1076"/>
          <ac:spMkLst>
            <pc:docMk/>
            <pc:sldMk cId="1663963745" sldId="264"/>
            <ac:spMk id="2" creationId="{3CAF0774-83AC-4BED-BA45-A61EEA6B56C6}"/>
          </ac:spMkLst>
        </pc:spChg>
        <pc:spChg chg="del mod">
          <ac:chgData name="Evans, Robert - FPAC-NRCS, WA" userId="fe15c069-6112-4bcf-9748-e686079227c8" providerId="ADAL" clId="{82DDAFC4-A1FE-478D-A624-5AD6E52AD898}" dt="2023-04-01T23:26:30.226" v="924" actId="478"/>
          <ac:spMkLst>
            <pc:docMk/>
            <pc:sldMk cId="1663963745" sldId="264"/>
            <ac:spMk id="3" creationId="{EF864D13-699E-489F-8FBC-45D75CAF2306}"/>
          </ac:spMkLst>
        </pc:spChg>
        <pc:spChg chg="add del mod">
          <ac:chgData name="Evans, Robert - FPAC-NRCS, WA" userId="fe15c069-6112-4bcf-9748-e686079227c8" providerId="ADAL" clId="{82DDAFC4-A1FE-478D-A624-5AD6E52AD898}" dt="2023-04-01T23:26:32.197" v="925" actId="478"/>
          <ac:spMkLst>
            <pc:docMk/>
            <pc:sldMk cId="1663963745" sldId="264"/>
            <ac:spMk id="11" creationId="{EDE20DB0-C63C-42BD-1192-E89D6EAE33E3}"/>
          </ac:spMkLst>
        </pc:spChg>
        <pc:spChg chg="add mod">
          <ac:chgData name="Evans, Robert - FPAC-NRCS, WA" userId="fe15c069-6112-4bcf-9748-e686079227c8" providerId="ADAL" clId="{82DDAFC4-A1FE-478D-A624-5AD6E52AD898}" dt="2023-04-02T17:22:06.180" v="4679" actId="1076"/>
          <ac:spMkLst>
            <pc:docMk/>
            <pc:sldMk cId="1663963745" sldId="264"/>
            <ac:spMk id="12" creationId="{82137568-5075-21D3-FE34-0A23D221A65F}"/>
          </ac:spMkLst>
        </pc:spChg>
        <pc:spChg chg="add del mod">
          <ac:chgData name="Evans, Robert - FPAC-NRCS, WA" userId="fe15c069-6112-4bcf-9748-e686079227c8" providerId="ADAL" clId="{82DDAFC4-A1FE-478D-A624-5AD6E52AD898}" dt="2023-04-01T23:43:55.354" v="2115" actId="931"/>
          <ac:spMkLst>
            <pc:docMk/>
            <pc:sldMk cId="1663963745" sldId="264"/>
            <ac:spMk id="14" creationId="{4B810B96-87B7-22C9-90DA-199A9D8A6D5E}"/>
          </ac:spMkLst>
        </pc:spChg>
        <pc:spChg chg="add del mod">
          <ac:chgData name="Evans, Robert - FPAC-NRCS, WA" userId="fe15c069-6112-4bcf-9748-e686079227c8" providerId="ADAL" clId="{82DDAFC4-A1FE-478D-A624-5AD6E52AD898}" dt="2023-04-01T23:44:18.094" v="2121" actId="931"/>
          <ac:spMkLst>
            <pc:docMk/>
            <pc:sldMk cId="1663963745" sldId="264"/>
            <ac:spMk id="18" creationId="{438BDAD1-513E-E29E-65AC-AAC8F34182E3}"/>
          </ac:spMkLst>
        </pc:spChg>
        <pc:graphicFrameChg chg="add del mod">
          <ac:chgData name="Evans, Robert - FPAC-NRCS, WA" userId="fe15c069-6112-4bcf-9748-e686079227c8" providerId="ADAL" clId="{82DDAFC4-A1FE-478D-A624-5AD6E52AD898}" dt="2023-04-01T23:22:28.360" v="918" actId="478"/>
          <ac:graphicFrameMkLst>
            <pc:docMk/>
            <pc:sldMk cId="1663963745" sldId="264"/>
            <ac:graphicFrameMk id="4" creationId="{F19A0972-E923-9974-6460-0C2AB0FD74BE}"/>
          </ac:graphicFrameMkLst>
        </pc:graphicFrameChg>
        <pc:picChg chg="add mod">
          <ac:chgData name="Evans, Robert - FPAC-NRCS, WA" userId="fe15c069-6112-4bcf-9748-e686079227c8" providerId="ADAL" clId="{82DDAFC4-A1FE-478D-A624-5AD6E52AD898}" dt="2023-04-02T17:21:57.606" v="4678" actId="1076"/>
          <ac:picMkLst>
            <pc:docMk/>
            <pc:sldMk cId="1663963745" sldId="264"/>
            <ac:picMk id="4" creationId="{980B04C5-41D5-9F07-299E-52968FFDF99A}"/>
          </ac:picMkLst>
        </pc:picChg>
        <pc:picChg chg="del mod modCrop">
          <ac:chgData name="Evans, Robert - FPAC-NRCS, WA" userId="fe15c069-6112-4bcf-9748-e686079227c8" providerId="ADAL" clId="{82DDAFC4-A1FE-478D-A624-5AD6E52AD898}" dt="2023-04-01T23:43:51.211" v="2114" actId="478"/>
          <ac:picMkLst>
            <pc:docMk/>
            <pc:sldMk cId="1663963745" sldId="264"/>
            <ac:picMk id="6" creationId="{A4F9A3D3-6A5D-4A93-B8E5-3025D29C43AF}"/>
          </ac:picMkLst>
        </pc:picChg>
        <pc:picChg chg="add del">
          <ac:chgData name="Evans, Robert - FPAC-NRCS, WA" userId="fe15c069-6112-4bcf-9748-e686079227c8" providerId="ADAL" clId="{82DDAFC4-A1FE-478D-A624-5AD6E52AD898}" dt="2023-04-01T23:23:13.593" v="920" actId="22"/>
          <ac:picMkLst>
            <pc:docMk/>
            <pc:sldMk cId="1663963745" sldId="264"/>
            <ac:picMk id="7" creationId="{017970E9-B0AB-5DBD-E00B-F2991FD7C1B6}"/>
          </ac:picMkLst>
        </pc:picChg>
        <pc:picChg chg="add del mod">
          <ac:chgData name="Evans, Robert - FPAC-NRCS, WA" userId="fe15c069-6112-4bcf-9748-e686079227c8" providerId="ADAL" clId="{82DDAFC4-A1FE-478D-A624-5AD6E52AD898}" dt="2023-04-02T17:21:27.067" v="4673" actId="478"/>
          <ac:picMkLst>
            <pc:docMk/>
            <pc:sldMk cId="1663963745" sldId="264"/>
            <ac:picMk id="9" creationId="{45754875-4BC6-5C74-C0EC-29B508D71AE5}"/>
          </ac:picMkLst>
        </pc:picChg>
        <pc:picChg chg="add del mod modCrop">
          <ac:chgData name="Evans, Robert - FPAC-NRCS, WA" userId="fe15c069-6112-4bcf-9748-e686079227c8" providerId="ADAL" clId="{82DDAFC4-A1FE-478D-A624-5AD6E52AD898}" dt="2023-04-01T23:44:09.942" v="2120" actId="478"/>
          <ac:picMkLst>
            <pc:docMk/>
            <pc:sldMk cId="1663963745" sldId="264"/>
            <ac:picMk id="16" creationId="{8602978E-6F66-B480-636B-EDECF4BA509A}"/>
          </ac:picMkLst>
        </pc:picChg>
        <pc:picChg chg="add mod modCrop">
          <ac:chgData name="Evans, Robert - FPAC-NRCS, WA" userId="fe15c069-6112-4bcf-9748-e686079227c8" providerId="ADAL" clId="{82DDAFC4-A1FE-478D-A624-5AD6E52AD898}" dt="2023-04-01T23:51:12.483" v="2474" actId="18131"/>
          <ac:picMkLst>
            <pc:docMk/>
            <pc:sldMk cId="1663963745" sldId="264"/>
            <ac:picMk id="20" creationId="{23F47E64-0CA0-6B6E-1CFE-BA3ECA4445E6}"/>
          </ac:picMkLst>
        </pc:picChg>
      </pc:sldChg>
      <pc:sldChg chg="modSp mod">
        <pc:chgData name="Evans, Robert - FPAC-NRCS, WA" userId="fe15c069-6112-4bcf-9748-e686079227c8" providerId="ADAL" clId="{82DDAFC4-A1FE-478D-A624-5AD6E52AD898}" dt="2023-04-03T18:14:17.166" v="5038" actId="1076"/>
        <pc:sldMkLst>
          <pc:docMk/>
          <pc:sldMk cId="3706459444" sldId="265"/>
        </pc:sldMkLst>
        <pc:spChg chg="mod">
          <ac:chgData name="Evans, Robert - FPAC-NRCS, WA" userId="fe15c069-6112-4bcf-9748-e686079227c8" providerId="ADAL" clId="{82DDAFC4-A1FE-478D-A624-5AD6E52AD898}" dt="2023-04-03T18:14:17.166" v="5038" actId="1076"/>
          <ac:spMkLst>
            <pc:docMk/>
            <pc:sldMk cId="3706459444" sldId="265"/>
            <ac:spMk id="2" creationId="{636B2D60-370E-4942-AB35-E617189C4F6B}"/>
          </ac:spMkLst>
        </pc:spChg>
      </pc:sldChg>
      <pc:sldChg chg="addSp delSp modSp new mod">
        <pc:chgData name="Evans, Robert - FPAC-NRCS, WA" userId="fe15c069-6112-4bcf-9748-e686079227c8" providerId="ADAL" clId="{82DDAFC4-A1FE-478D-A624-5AD6E52AD898}" dt="2023-04-02T17:04:41.490" v="4644" actId="15"/>
        <pc:sldMkLst>
          <pc:docMk/>
          <pc:sldMk cId="1987467694" sldId="266"/>
        </pc:sldMkLst>
        <pc:spChg chg="mod">
          <ac:chgData name="Evans, Robert - FPAC-NRCS, WA" userId="fe15c069-6112-4bcf-9748-e686079227c8" providerId="ADAL" clId="{82DDAFC4-A1FE-478D-A624-5AD6E52AD898}" dt="2023-04-02T16:55:04.535" v="4281" actId="403"/>
          <ac:spMkLst>
            <pc:docMk/>
            <pc:sldMk cId="1987467694" sldId="266"/>
            <ac:spMk id="2" creationId="{C2CEE76A-9460-84E6-D3BF-C9354A5FB7E7}"/>
          </ac:spMkLst>
        </pc:spChg>
        <pc:spChg chg="mod">
          <ac:chgData name="Evans, Robert - FPAC-NRCS, WA" userId="fe15c069-6112-4bcf-9748-e686079227c8" providerId="ADAL" clId="{82DDAFC4-A1FE-478D-A624-5AD6E52AD898}" dt="2023-04-02T17:04:41.490" v="4644" actId="15"/>
          <ac:spMkLst>
            <pc:docMk/>
            <pc:sldMk cId="1987467694" sldId="266"/>
            <ac:spMk id="3" creationId="{32FE23AC-231F-7403-1782-942EEDEF3C67}"/>
          </ac:spMkLst>
        </pc:spChg>
        <pc:spChg chg="del">
          <ac:chgData name="Evans, Robert - FPAC-NRCS, WA" userId="fe15c069-6112-4bcf-9748-e686079227c8" providerId="ADAL" clId="{82DDAFC4-A1FE-478D-A624-5AD6E52AD898}" dt="2023-04-01T23:35:46.288" v="1865"/>
          <ac:spMkLst>
            <pc:docMk/>
            <pc:sldMk cId="1987467694" sldId="266"/>
            <ac:spMk id="4" creationId="{0DDA05DB-7F80-830F-149E-92CF3D666F48}"/>
          </ac:spMkLst>
        </pc:spChg>
        <pc:spChg chg="add del mod">
          <ac:chgData name="Evans, Robert - FPAC-NRCS, WA" userId="fe15c069-6112-4bcf-9748-e686079227c8" providerId="ADAL" clId="{82DDAFC4-A1FE-478D-A624-5AD6E52AD898}" dt="2023-04-01T23:50:24.554" v="2470" actId="931"/>
          <ac:spMkLst>
            <pc:docMk/>
            <pc:sldMk cId="1987467694" sldId="266"/>
            <ac:spMk id="7" creationId="{2874AA88-1D00-12B2-3218-65AD1F3C9B9D}"/>
          </ac:spMkLst>
        </pc:spChg>
        <pc:picChg chg="add del mod">
          <ac:chgData name="Evans, Robert - FPAC-NRCS, WA" userId="fe15c069-6112-4bcf-9748-e686079227c8" providerId="ADAL" clId="{82DDAFC4-A1FE-478D-A624-5AD6E52AD898}" dt="2023-04-01T23:49:40.116" v="2469" actId="478"/>
          <ac:picMkLst>
            <pc:docMk/>
            <pc:sldMk cId="1987467694" sldId="266"/>
            <ac:picMk id="5" creationId="{1EF8B87F-8DF1-C83C-8EDE-48E123F26082}"/>
          </ac:picMkLst>
        </pc:picChg>
        <pc:picChg chg="add mod modCrop">
          <ac:chgData name="Evans, Robert - FPAC-NRCS, WA" userId="fe15c069-6112-4bcf-9748-e686079227c8" providerId="ADAL" clId="{82DDAFC4-A1FE-478D-A624-5AD6E52AD898}" dt="2023-04-01T23:50:34.018" v="2473" actId="18131"/>
          <ac:picMkLst>
            <pc:docMk/>
            <pc:sldMk cId="1987467694" sldId="266"/>
            <ac:picMk id="9" creationId="{CE998A27-4234-1203-0EAB-602089A7562A}"/>
          </ac:picMkLst>
        </pc:picChg>
      </pc:sldChg>
      <pc:sldChg chg="addSp delSp modSp new mod">
        <pc:chgData name="Evans, Robert - FPAC-NRCS, WA" userId="fe15c069-6112-4bcf-9748-e686079227c8" providerId="ADAL" clId="{82DDAFC4-A1FE-478D-A624-5AD6E52AD898}" dt="2023-04-03T18:13:12.541" v="5031" actId="14100"/>
        <pc:sldMkLst>
          <pc:docMk/>
          <pc:sldMk cId="275264082" sldId="267"/>
        </pc:sldMkLst>
        <pc:spChg chg="mod">
          <ac:chgData name="Evans, Robert - FPAC-NRCS, WA" userId="fe15c069-6112-4bcf-9748-e686079227c8" providerId="ADAL" clId="{82DDAFC4-A1FE-478D-A624-5AD6E52AD898}" dt="2023-04-01T23:56:13.511" v="2562" actId="20577"/>
          <ac:spMkLst>
            <pc:docMk/>
            <pc:sldMk cId="275264082" sldId="267"/>
            <ac:spMk id="2" creationId="{2CA5CB5D-268D-19F0-449E-0C159FF05EF1}"/>
          </ac:spMkLst>
        </pc:spChg>
        <pc:spChg chg="mod">
          <ac:chgData name="Evans, Robert - FPAC-NRCS, WA" userId="fe15c069-6112-4bcf-9748-e686079227c8" providerId="ADAL" clId="{82DDAFC4-A1FE-478D-A624-5AD6E52AD898}" dt="2023-04-03T18:13:12.541" v="5031" actId="14100"/>
          <ac:spMkLst>
            <pc:docMk/>
            <pc:sldMk cId="275264082" sldId="267"/>
            <ac:spMk id="3" creationId="{0EC933D2-796C-8077-EC2A-1F271F2510B6}"/>
          </ac:spMkLst>
        </pc:spChg>
        <pc:spChg chg="del">
          <ac:chgData name="Evans, Robert - FPAC-NRCS, WA" userId="fe15c069-6112-4bcf-9748-e686079227c8" providerId="ADAL" clId="{82DDAFC4-A1FE-478D-A624-5AD6E52AD898}" dt="2023-04-02T00:09:37.595" v="3146" actId="931"/>
          <ac:spMkLst>
            <pc:docMk/>
            <pc:sldMk cId="275264082" sldId="267"/>
            <ac:spMk id="4" creationId="{FBA428F4-F07B-620C-E638-9EE3973B3318}"/>
          </ac:spMkLst>
        </pc:spChg>
        <pc:spChg chg="add del mod">
          <ac:chgData name="Evans, Robert - FPAC-NRCS, WA" userId="fe15c069-6112-4bcf-9748-e686079227c8" providerId="ADAL" clId="{82DDAFC4-A1FE-478D-A624-5AD6E52AD898}" dt="2023-04-02T00:11:01.667" v="3151" actId="931"/>
          <ac:spMkLst>
            <pc:docMk/>
            <pc:sldMk cId="275264082" sldId="267"/>
            <ac:spMk id="8" creationId="{6A92E883-5746-CA3D-79A8-34A3AFA10271}"/>
          </ac:spMkLst>
        </pc:spChg>
        <pc:picChg chg="add del mod">
          <ac:chgData name="Evans, Robert - FPAC-NRCS, WA" userId="fe15c069-6112-4bcf-9748-e686079227c8" providerId="ADAL" clId="{82DDAFC4-A1FE-478D-A624-5AD6E52AD898}" dt="2023-04-02T16:26:27.108" v="3469" actId="21"/>
          <ac:picMkLst>
            <pc:docMk/>
            <pc:sldMk cId="275264082" sldId="267"/>
            <ac:picMk id="5" creationId="{491A9990-A320-CEFF-CE5A-CE0A7E31F631}"/>
          </ac:picMkLst>
        </pc:picChg>
        <pc:picChg chg="add del mod modCrop">
          <ac:chgData name="Evans, Robert - FPAC-NRCS, WA" userId="fe15c069-6112-4bcf-9748-e686079227c8" providerId="ADAL" clId="{82DDAFC4-A1FE-478D-A624-5AD6E52AD898}" dt="2023-04-02T00:10:22.580" v="3150" actId="478"/>
          <ac:picMkLst>
            <pc:docMk/>
            <pc:sldMk cId="275264082" sldId="267"/>
            <ac:picMk id="6" creationId="{306258D2-0572-D11A-139B-5050CCBFCE43}"/>
          </ac:picMkLst>
        </pc:picChg>
        <pc:picChg chg="add mod">
          <ac:chgData name="Evans, Robert - FPAC-NRCS, WA" userId="fe15c069-6112-4bcf-9748-e686079227c8" providerId="ADAL" clId="{82DDAFC4-A1FE-478D-A624-5AD6E52AD898}" dt="2023-04-02T00:11:05.462" v="3152" actId="27614"/>
          <ac:picMkLst>
            <pc:docMk/>
            <pc:sldMk cId="275264082" sldId="267"/>
            <ac:picMk id="10" creationId="{C8B65066-8A26-0E0B-F5DC-E6906111E9D5}"/>
          </ac:picMkLst>
        </pc:picChg>
      </pc:sldChg>
      <pc:sldChg chg="addSp delSp modSp new mod ord">
        <pc:chgData name="Evans, Robert - FPAC-NRCS, WA" userId="fe15c069-6112-4bcf-9748-e686079227c8" providerId="ADAL" clId="{82DDAFC4-A1FE-478D-A624-5AD6E52AD898}" dt="2023-04-02T16:51:51.155" v="4238" actId="1076"/>
        <pc:sldMkLst>
          <pc:docMk/>
          <pc:sldMk cId="2989283466" sldId="268"/>
        </pc:sldMkLst>
        <pc:spChg chg="mod">
          <ac:chgData name="Evans, Robert - FPAC-NRCS, WA" userId="fe15c069-6112-4bcf-9748-e686079227c8" providerId="ADAL" clId="{82DDAFC4-A1FE-478D-A624-5AD6E52AD898}" dt="2023-04-02T16:02:49.756" v="3255" actId="1076"/>
          <ac:spMkLst>
            <pc:docMk/>
            <pc:sldMk cId="2989283466" sldId="268"/>
            <ac:spMk id="2" creationId="{7E08AB2B-BBEE-995F-3BEA-FF1C1D95B9B0}"/>
          </ac:spMkLst>
        </pc:spChg>
        <pc:spChg chg="del">
          <ac:chgData name="Evans, Robert - FPAC-NRCS, WA" userId="fe15c069-6112-4bcf-9748-e686079227c8" providerId="ADAL" clId="{82DDAFC4-A1FE-478D-A624-5AD6E52AD898}" dt="2023-04-02T15:55:00.420" v="3192" actId="22"/>
          <ac:spMkLst>
            <pc:docMk/>
            <pc:sldMk cId="2989283466" sldId="268"/>
            <ac:spMk id="3" creationId="{D23AD002-137E-F975-B1BD-3D7947D71631}"/>
          </ac:spMkLst>
        </pc:spChg>
        <pc:spChg chg="del">
          <ac:chgData name="Evans, Robert - FPAC-NRCS, WA" userId="fe15c069-6112-4bcf-9748-e686079227c8" providerId="ADAL" clId="{82DDAFC4-A1FE-478D-A624-5AD6E52AD898}" dt="2023-04-02T16:01:25.023" v="3248" actId="931"/>
          <ac:spMkLst>
            <pc:docMk/>
            <pc:sldMk cId="2989283466" sldId="268"/>
            <ac:spMk id="4" creationId="{6CF3CF2A-D360-276C-517B-9CD89298979C}"/>
          </ac:spMkLst>
        </pc:spChg>
        <pc:spChg chg="add mod">
          <ac:chgData name="Evans, Robert - FPAC-NRCS, WA" userId="fe15c069-6112-4bcf-9748-e686079227c8" providerId="ADAL" clId="{82DDAFC4-A1FE-478D-A624-5AD6E52AD898}" dt="2023-04-02T16:51:51.155" v="4238" actId="1076"/>
          <ac:spMkLst>
            <pc:docMk/>
            <pc:sldMk cId="2989283466" sldId="268"/>
            <ac:spMk id="9" creationId="{B3499A66-A4E3-5299-DDAA-B30BA37A867F}"/>
          </ac:spMkLst>
        </pc:spChg>
        <pc:picChg chg="add mod ord">
          <ac:chgData name="Evans, Robert - FPAC-NRCS, WA" userId="fe15c069-6112-4bcf-9748-e686079227c8" providerId="ADAL" clId="{82DDAFC4-A1FE-478D-A624-5AD6E52AD898}" dt="2023-04-02T16:02:59.800" v="3257" actId="1076"/>
          <ac:picMkLst>
            <pc:docMk/>
            <pc:sldMk cId="2989283466" sldId="268"/>
            <ac:picMk id="6" creationId="{0BF1A207-9282-10B3-DA0B-A1B3ECA501EB}"/>
          </ac:picMkLst>
        </pc:picChg>
        <pc:picChg chg="add mod">
          <ac:chgData name="Evans, Robert - FPAC-NRCS, WA" userId="fe15c069-6112-4bcf-9748-e686079227c8" providerId="ADAL" clId="{82DDAFC4-A1FE-478D-A624-5AD6E52AD898}" dt="2023-04-02T16:01:27.585" v="3250" actId="962"/>
          <ac:picMkLst>
            <pc:docMk/>
            <pc:sldMk cId="2989283466" sldId="268"/>
            <ac:picMk id="8" creationId="{AB90948F-81BE-6537-0FE9-7C3A6E5FC77E}"/>
          </ac:picMkLst>
        </pc:picChg>
      </pc:sldChg>
      <pc:sldChg chg="addSp delSp modSp add del mod ord">
        <pc:chgData name="Evans, Robert - FPAC-NRCS, WA" userId="fe15c069-6112-4bcf-9748-e686079227c8" providerId="ADAL" clId="{82DDAFC4-A1FE-478D-A624-5AD6E52AD898}" dt="2023-04-02T17:10:15.348" v="4665" actId="2696"/>
        <pc:sldMkLst>
          <pc:docMk/>
          <pc:sldMk cId="3595675565" sldId="269"/>
        </pc:sldMkLst>
        <pc:spChg chg="del">
          <ac:chgData name="Evans, Robert - FPAC-NRCS, WA" userId="fe15c069-6112-4bcf-9748-e686079227c8" providerId="ADAL" clId="{82DDAFC4-A1FE-478D-A624-5AD6E52AD898}" dt="2023-04-02T15:56:26.974" v="3197" actId="478"/>
          <ac:spMkLst>
            <pc:docMk/>
            <pc:sldMk cId="3595675565" sldId="269"/>
            <ac:spMk id="7" creationId="{67A30A4D-9EC6-C4BC-F943-D2E2E4010030}"/>
          </ac:spMkLst>
        </pc:spChg>
        <pc:picChg chg="add mod">
          <ac:chgData name="Evans, Robert - FPAC-NRCS, WA" userId="fe15c069-6112-4bcf-9748-e686079227c8" providerId="ADAL" clId="{82DDAFC4-A1FE-478D-A624-5AD6E52AD898}" dt="2023-04-02T15:57:04.388" v="3200" actId="1076"/>
          <ac:picMkLst>
            <pc:docMk/>
            <pc:sldMk cId="3595675565" sldId="269"/>
            <ac:picMk id="3" creationId="{F82B4905-A2D3-45E6-F789-2EF61E64ED85}"/>
          </ac:picMkLst>
        </pc:picChg>
        <pc:picChg chg="mod">
          <ac:chgData name="Evans, Robert - FPAC-NRCS, WA" userId="fe15c069-6112-4bcf-9748-e686079227c8" providerId="ADAL" clId="{82DDAFC4-A1FE-478D-A624-5AD6E52AD898}" dt="2023-04-02T15:56:35.517" v="3198" actId="1076"/>
          <ac:picMkLst>
            <pc:docMk/>
            <pc:sldMk cId="3595675565" sldId="269"/>
            <ac:picMk id="4" creationId="{321FAA1C-F28E-1EF9-F703-B223C8F8BD21}"/>
          </ac:picMkLst>
        </pc:picChg>
      </pc:sldChg>
      <pc:sldChg chg="addSp delSp modSp new mod ord">
        <pc:chgData name="Evans, Robert - FPAC-NRCS, WA" userId="fe15c069-6112-4bcf-9748-e686079227c8" providerId="ADAL" clId="{82DDAFC4-A1FE-478D-A624-5AD6E52AD898}" dt="2023-04-02T17:08:50.197" v="4664" actId="1076"/>
        <pc:sldMkLst>
          <pc:docMk/>
          <pc:sldMk cId="1240802247" sldId="270"/>
        </pc:sldMkLst>
        <pc:spChg chg="mod">
          <ac:chgData name="Evans, Robert - FPAC-NRCS, WA" userId="fe15c069-6112-4bcf-9748-e686079227c8" providerId="ADAL" clId="{82DDAFC4-A1FE-478D-A624-5AD6E52AD898}" dt="2023-04-02T17:08:50.197" v="4664" actId="1076"/>
          <ac:spMkLst>
            <pc:docMk/>
            <pc:sldMk cId="1240802247" sldId="270"/>
            <ac:spMk id="2" creationId="{9E8AC4F3-121B-F0AD-9393-3145317C7623}"/>
          </ac:spMkLst>
        </pc:spChg>
        <pc:spChg chg="del">
          <ac:chgData name="Evans, Robert - FPAC-NRCS, WA" userId="fe15c069-6112-4bcf-9748-e686079227c8" providerId="ADAL" clId="{82DDAFC4-A1FE-478D-A624-5AD6E52AD898}" dt="2023-04-02T16:03:14.928" v="3259" actId="22"/>
          <ac:spMkLst>
            <pc:docMk/>
            <pc:sldMk cId="1240802247" sldId="270"/>
            <ac:spMk id="3" creationId="{F5DCA992-9AE3-54D0-18EA-DACA8C7DF763}"/>
          </ac:spMkLst>
        </pc:spChg>
        <pc:spChg chg="del">
          <ac:chgData name="Evans, Robert - FPAC-NRCS, WA" userId="fe15c069-6112-4bcf-9748-e686079227c8" providerId="ADAL" clId="{82DDAFC4-A1FE-478D-A624-5AD6E52AD898}" dt="2023-04-02T16:18:12.372" v="3418" actId="931"/>
          <ac:spMkLst>
            <pc:docMk/>
            <pc:sldMk cId="1240802247" sldId="270"/>
            <ac:spMk id="4" creationId="{E9F51C52-E66F-BC7F-FE7F-96B4087C7654}"/>
          </ac:spMkLst>
        </pc:spChg>
        <pc:spChg chg="add del mod">
          <ac:chgData name="Evans, Robert - FPAC-NRCS, WA" userId="fe15c069-6112-4bcf-9748-e686079227c8" providerId="ADAL" clId="{82DDAFC4-A1FE-478D-A624-5AD6E52AD898}" dt="2023-04-02T16:11:46.309" v="3321" actId="22"/>
          <ac:spMkLst>
            <pc:docMk/>
            <pc:sldMk cId="1240802247" sldId="270"/>
            <ac:spMk id="10" creationId="{FF12A100-8823-E52E-2D1B-BD78F89A6F72}"/>
          </ac:spMkLst>
        </pc:spChg>
        <pc:spChg chg="add del mod">
          <ac:chgData name="Evans, Robert - FPAC-NRCS, WA" userId="fe15c069-6112-4bcf-9748-e686079227c8" providerId="ADAL" clId="{82DDAFC4-A1FE-478D-A624-5AD6E52AD898}" dt="2023-04-02T16:19:34.169" v="3425" actId="931"/>
          <ac:spMkLst>
            <pc:docMk/>
            <pc:sldMk cId="1240802247" sldId="270"/>
            <ac:spMk id="24" creationId="{F793978E-E50A-1987-5870-1B77538B20CC}"/>
          </ac:spMkLst>
        </pc:spChg>
        <pc:spChg chg="add mod">
          <ac:chgData name="Evans, Robert - FPAC-NRCS, WA" userId="fe15c069-6112-4bcf-9748-e686079227c8" providerId="ADAL" clId="{82DDAFC4-A1FE-478D-A624-5AD6E52AD898}" dt="2023-04-02T16:23:48.442" v="3459" actId="1076"/>
          <ac:spMkLst>
            <pc:docMk/>
            <pc:sldMk cId="1240802247" sldId="270"/>
            <ac:spMk id="27" creationId="{35E114C6-3CD9-21F9-F49B-C8FB88D7548D}"/>
          </ac:spMkLst>
        </pc:spChg>
        <pc:spChg chg="add mod">
          <ac:chgData name="Evans, Robert - FPAC-NRCS, WA" userId="fe15c069-6112-4bcf-9748-e686079227c8" providerId="ADAL" clId="{82DDAFC4-A1FE-478D-A624-5AD6E52AD898}" dt="2023-04-02T16:23:40.316" v="3458" actId="1076"/>
          <ac:spMkLst>
            <pc:docMk/>
            <pc:sldMk cId="1240802247" sldId="270"/>
            <ac:spMk id="28" creationId="{A2A13355-D8E2-F8FC-D741-EC284F017749}"/>
          </ac:spMkLst>
        </pc:spChg>
        <pc:picChg chg="add del mod ord">
          <ac:chgData name="Evans, Robert - FPAC-NRCS, WA" userId="fe15c069-6112-4bcf-9748-e686079227c8" providerId="ADAL" clId="{82DDAFC4-A1FE-478D-A624-5AD6E52AD898}" dt="2023-04-02T16:05:58.595" v="3320" actId="478"/>
          <ac:picMkLst>
            <pc:docMk/>
            <pc:sldMk cId="1240802247" sldId="270"/>
            <ac:picMk id="6" creationId="{680FFD26-3960-A381-FB02-2CB9334FA56A}"/>
          </ac:picMkLst>
        </pc:picChg>
        <pc:picChg chg="add del mod">
          <ac:chgData name="Evans, Robert - FPAC-NRCS, WA" userId="fe15c069-6112-4bcf-9748-e686079227c8" providerId="ADAL" clId="{82DDAFC4-A1FE-478D-A624-5AD6E52AD898}" dt="2023-04-02T16:05:56.993" v="3319" actId="478"/>
          <ac:picMkLst>
            <pc:docMk/>
            <pc:sldMk cId="1240802247" sldId="270"/>
            <ac:picMk id="8" creationId="{67C81484-9044-C1CB-297F-302B78080676}"/>
          </ac:picMkLst>
        </pc:picChg>
        <pc:picChg chg="add mod ord">
          <ac:chgData name="Evans, Robert - FPAC-NRCS, WA" userId="fe15c069-6112-4bcf-9748-e686079227c8" providerId="ADAL" clId="{82DDAFC4-A1FE-478D-A624-5AD6E52AD898}" dt="2023-04-02T16:14:56.620" v="3407" actId="1076"/>
          <ac:picMkLst>
            <pc:docMk/>
            <pc:sldMk cId="1240802247" sldId="270"/>
            <ac:picMk id="12" creationId="{CC06456D-5B82-BCA3-85A9-C9BCB6D8E806}"/>
          </ac:picMkLst>
        </pc:picChg>
        <pc:picChg chg="add del mod">
          <ac:chgData name="Evans, Robert - FPAC-NRCS, WA" userId="fe15c069-6112-4bcf-9748-e686079227c8" providerId="ADAL" clId="{82DDAFC4-A1FE-478D-A624-5AD6E52AD898}" dt="2023-04-02T16:16:12.054" v="3409" actId="478"/>
          <ac:picMkLst>
            <pc:docMk/>
            <pc:sldMk cId="1240802247" sldId="270"/>
            <ac:picMk id="14" creationId="{6B549514-F7B2-552D-01B9-71DA10C02C68}"/>
          </ac:picMkLst>
        </pc:picChg>
        <pc:picChg chg="add mod">
          <ac:chgData name="Evans, Robert - FPAC-NRCS, WA" userId="fe15c069-6112-4bcf-9748-e686079227c8" providerId="ADAL" clId="{82DDAFC4-A1FE-478D-A624-5AD6E52AD898}" dt="2023-04-02T16:16:34.430" v="3413" actId="1076"/>
          <ac:picMkLst>
            <pc:docMk/>
            <pc:sldMk cId="1240802247" sldId="270"/>
            <ac:picMk id="16" creationId="{71B3FB20-F35B-B98E-A606-3BE870BB77C4}"/>
          </ac:picMkLst>
        </pc:picChg>
        <pc:picChg chg="add del mod modCrop">
          <ac:chgData name="Evans, Robert - FPAC-NRCS, WA" userId="fe15c069-6112-4bcf-9748-e686079227c8" providerId="ADAL" clId="{82DDAFC4-A1FE-478D-A624-5AD6E52AD898}" dt="2023-04-02T16:19:20.085" v="3424" actId="478"/>
          <ac:picMkLst>
            <pc:docMk/>
            <pc:sldMk cId="1240802247" sldId="270"/>
            <ac:picMk id="22" creationId="{5223AAA9-D130-9A48-2D06-B4DFCF6DC828}"/>
          </ac:picMkLst>
        </pc:picChg>
        <pc:picChg chg="add mod">
          <ac:chgData name="Evans, Robert - FPAC-NRCS, WA" userId="fe15c069-6112-4bcf-9748-e686079227c8" providerId="ADAL" clId="{82DDAFC4-A1FE-478D-A624-5AD6E52AD898}" dt="2023-04-02T16:19:36.408" v="3427" actId="962"/>
          <ac:picMkLst>
            <pc:docMk/>
            <pc:sldMk cId="1240802247" sldId="270"/>
            <ac:picMk id="26" creationId="{23CC6202-4E8F-A672-94DA-A58923312110}"/>
          </ac:picMkLst>
        </pc:picChg>
        <pc:cxnChg chg="add mod">
          <ac:chgData name="Evans, Robert - FPAC-NRCS, WA" userId="fe15c069-6112-4bcf-9748-e686079227c8" providerId="ADAL" clId="{82DDAFC4-A1FE-478D-A624-5AD6E52AD898}" dt="2023-04-02T16:17:54.280" v="3417" actId="13822"/>
          <ac:cxnSpMkLst>
            <pc:docMk/>
            <pc:sldMk cId="1240802247" sldId="270"/>
            <ac:cxnSpMk id="18" creationId="{7781B2EF-DEDA-3807-12EE-497B3E473D6A}"/>
          </ac:cxnSpMkLst>
        </pc:cxnChg>
        <pc:cxnChg chg="add mod">
          <ac:chgData name="Evans, Robert - FPAC-NRCS, WA" userId="fe15c069-6112-4bcf-9748-e686079227c8" providerId="ADAL" clId="{82DDAFC4-A1FE-478D-A624-5AD6E52AD898}" dt="2023-04-02T16:17:50.605" v="3416" actId="13822"/>
          <ac:cxnSpMkLst>
            <pc:docMk/>
            <pc:sldMk cId="1240802247" sldId="270"/>
            <ac:cxnSpMk id="20" creationId="{D343F55C-0917-2813-6635-24C461D6E954}"/>
          </ac:cxnSpMkLst>
        </pc:cxnChg>
      </pc:sldChg>
      <pc:sldChg chg="modSp new del mod">
        <pc:chgData name="Evans, Robert - FPAC-NRCS, WA" userId="fe15c069-6112-4bcf-9748-e686079227c8" providerId="ADAL" clId="{82DDAFC4-A1FE-478D-A624-5AD6E52AD898}" dt="2023-04-02T17:07:48.403" v="4661" actId="2696"/>
        <pc:sldMkLst>
          <pc:docMk/>
          <pc:sldMk cId="2519598769" sldId="271"/>
        </pc:sldMkLst>
        <pc:spChg chg="mod">
          <ac:chgData name="Evans, Robert - FPAC-NRCS, WA" userId="fe15c069-6112-4bcf-9748-e686079227c8" providerId="ADAL" clId="{82DDAFC4-A1FE-478D-A624-5AD6E52AD898}" dt="2023-04-02T16:25:15.968" v="3465" actId="20577"/>
          <ac:spMkLst>
            <pc:docMk/>
            <pc:sldMk cId="2519598769" sldId="271"/>
            <ac:spMk id="2" creationId="{F4348CC4-3B1E-538A-E69B-A2D34677C063}"/>
          </ac:spMkLst>
        </pc:spChg>
        <pc:spChg chg="mod">
          <ac:chgData name="Evans, Robert - FPAC-NRCS, WA" userId="fe15c069-6112-4bcf-9748-e686079227c8" providerId="ADAL" clId="{82DDAFC4-A1FE-478D-A624-5AD6E52AD898}" dt="2023-04-02T16:26:11.357" v="3467"/>
          <ac:spMkLst>
            <pc:docMk/>
            <pc:sldMk cId="2519598769" sldId="271"/>
            <ac:spMk id="3" creationId="{878C2756-819A-52A0-57F7-1D4AE37BCEE7}"/>
          </ac:spMkLst>
        </pc:spChg>
      </pc:sldChg>
      <pc:sldChg chg="addSp delSp modSp new mod">
        <pc:chgData name="Evans, Robert - FPAC-NRCS, WA" userId="fe15c069-6112-4bcf-9748-e686079227c8" providerId="ADAL" clId="{82DDAFC4-A1FE-478D-A624-5AD6E52AD898}" dt="2023-04-03T18:09:49.973" v="4760" actId="14100"/>
        <pc:sldMkLst>
          <pc:docMk/>
          <pc:sldMk cId="537102488" sldId="272"/>
        </pc:sldMkLst>
        <pc:spChg chg="mod">
          <ac:chgData name="Evans, Robert - FPAC-NRCS, WA" userId="fe15c069-6112-4bcf-9748-e686079227c8" providerId="ADAL" clId="{82DDAFC4-A1FE-478D-A624-5AD6E52AD898}" dt="2023-04-02T16:37:05.269" v="3741" actId="1076"/>
          <ac:spMkLst>
            <pc:docMk/>
            <pc:sldMk cId="537102488" sldId="272"/>
            <ac:spMk id="2" creationId="{77C1D03E-3400-BB7C-934C-602C37FB6CE9}"/>
          </ac:spMkLst>
        </pc:spChg>
        <pc:spChg chg="del">
          <ac:chgData name="Evans, Robert - FPAC-NRCS, WA" userId="fe15c069-6112-4bcf-9748-e686079227c8" providerId="ADAL" clId="{82DDAFC4-A1FE-478D-A624-5AD6E52AD898}" dt="2023-04-02T16:26:37.748" v="3471"/>
          <ac:spMkLst>
            <pc:docMk/>
            <pc:sldMk cId="537102488" sldId="272"/>
            <ac:spMk id="3" creationId="{9871C87C-FB4B-D533-9BFC-D6B762BA6518}"/>
          </ac:spMkLst>
        </pc:spChg>
        <pc:spChg chg="del">
          <ac:chgData name="Evans, Robert - FPAC-NRCS, WA" userId="fe15c069-6112-4bcf-9748-e686079227c8" providerId="ADAL" clId="{82DDAFC4-A1FE-478D-A624-5AD6E52AD898}" dt="2023-04-02T16:33:08.889" v="3684" actId="931"/>
          <ac:spMkLst>
            <pc:docMk/>
            <pc:sldMk cId="537102488" sldId="272"/>
            <ac:spMk id="4" creationId="{5BF35B96-3C31-7D5C-8519-119BFE42BE6C}"/>
          </ac:spMkLst>
        </pc:spChg>
        <pc:spChg chg="add mod">
          <ac:chgData name="Evans, Robert - FPAC-NRCS, WA" userId="fe15c069-6112-4bcf-9748-e686079227c8" providerId="ADAL" clId="{82DDAFC4-A1FE-478D-A624-5AD6E52AD898}" dt="2023-04-03T18:09:49.973" v="4760" actId="14100"/>
          <ac:spMkLst>
            <pc:docMk/>
            <pc:sldMk cId="537102488" sldId="272"/>
            <ac:spMk id="7" creationId="{59E64C14-8742-13DC-619F-53642754CD7D}"/>
          </ac:spMkLst>
        </pc:spChg>
        <pc:spChg chg="add del mod">
          <ac:chgData name="Evans, Robert - FPAC-NRCS, WA" userId="fe15c069-6112-4bcf-9748-e686079227c8" providerId="ADAL" clId="{82DDAFC4-A1FE-478D-A624-5AD6E52AD898}" dt="2023-04-02T16:33:30.698" v="3690" actId="931"/>
          <ac:spMkLst>
            <pc:docMk/>
            <pc:sldMk cId="537102488" sldId="272"/>
            <ac:spMk id="11" creationId="{FDF09515-2154-61EB-5F08-A158F7635B09}"/>
          </ac:spMkLst>
        </pc:spChg>
        <pc:spChg chg="add del mod">
          <ac:chgData name="Evans, Robert - FPAC-NRCS, WA" userId="fe15c069-6112-4bcf-9748-e686079227c8" providerId="ADAL" clId="{82DDAFC4-A1FE-478D-A624-5AD6E52AD898}" dt="2023-04-02T16:35:59.784" v="3720" actId="478"/>
          <ac:spMkLst>
            <pc:docMk/>
            <pc:sldMk cId="537102488" sldId="272"/>
            <ac:spMk id="14" creationId="{FA8ACF10-0021-C9AB-A604-0E02D282E675}"/>
          </ac:spMkLst>
        </pc:spChg>
        <pc:spChg chg="add mod">
          <ac:chgData name="Evans, Robert - FPAC-NRCS, WA" userId="fe15c069-6112-4bcf-9748-e686079227c8" providerId="ADAL" clId="{82DDAFC4-A1FE-478D-A624-5AD6E52AD898}" dt="2023-04-02T16:36:41.275" v="3736" actId="404"/>
          <ac:spMkLst>
            <pc:docMk/>
            <pc:sldMk cId="537102488" sldId="272"/>
            <ac:spMk id="16" creationId="{AADB0839-3306-4410-589F-B69A1575A427}"/>
          </ac:spMkLst>
        </pc:spChg>
        <pc:picChg chg="add mod">
          <ac:chgData name="Evans, Robert - FPAC-NRCS, WA" userId="fe15c069-6112-4bcf-9748-e686079227c8" providerId="ADAL" clId="{82DDAFC4-A1FE-478D-A624-5AD6E52AD898}" dt="2023-04-02T16:36:47.691" v="3737" actId="1076"/>
          <ac:picMkLst>
            <pc:docMk/>
            <pc:sldMk cId="537102488" sldId="272"/>
            <ac:picMk id="5" creationId="{8E037105-0402-402D-E239-F5A13FBC32A6}"/>
          </ac:picMkLst>
        </pc:picChg>
        <pc:picChg chg="add del mod">
          <ac:chgData name="Evans, Robert - FPAC-NRCS, WA" userId="fe15c069-6112-4bcf-9748-e686079227c8" providerId="ADAL" clId="{82DDAFC4-A1FE-478D-A624-5AD6E52AD898}" dt="2023-04-02T16:35:04.713" v="3712" actId="478"/>
          <ac:picMkLst>
            <pc:docMk/>
            <pc:sldMk cId="537102488" sldId="272"/>
            <ac:picMk id="6" creationId="{77B49289-A256-5A1C-0B83-7E0499038B8E}"/>
          </ac:picMkLst>
        </pc:picChg>
        <pc:picChg chg="add del mod modCrop">
          <ac:chgData name="Evans, Robert - FPAC-NRCS, WA" userId="fe15c069-6112-4bcf-9748-e686079227c8" providerId="ADAL" clId="{82DDAFC4-A1FE-478D-A624-5AD6E52AD898}" dt="2023-04-02T16:33:20.178" v="3689" actId="478"/>
          <ac:picMkLst>
            <pc:docMk/>
            <pc:sldMk cId="537102488" sldId="272"/>
            <ac:picMk id="9" creationId="{48F2676C-4E5C-E8C0-571D-B6EE61724D11}"/>
          </ac:picMkLst>
        </pc:picChg>
        <pc:picChg chg="add mod">
          <ac:chgData name="Evans, Robert - FPAC-NRCS, WA" userId="fe15c069-6112-4bcf-9748-e686079227c8" providerId="ADAL" clId="{82DDAFC4-A1FE-478D-A624-5AD6E52AD898}" dt="2023-04-02T16:33:33.121" v="3692" actId="962"/>
          <ac:picMkLst>
            <pc:docMk/>
            <pc:sldMk cId="537102488" sldId="272"/>
            <ac:picMk id="13" creationId="{A8EFDC07-0E86-59F6-D596-E665FD325A09}"/>
          </ac:picMkLst>
        </pc:picChg>
        <pc:picChg chg="add mod">
          <ac:chgData name="Evans, Robert - FPAC-NRCS, WA" userId="fe15c069-6112-4bcf-9748-e686079227c8" providerId="ADAL" clId="{82DDAFC4-A1FE-478D-A624-5AD6E52AD898}" dt="2023-04-02T16:35:36.938" v="3716" actId="1076"/>
          <ac:picMkLst>
            <pc:docMk/>
            <pc:sldMk cId="537102488" sldId="272"/>
            <ac:picMk id="15" creationId="{01F9456B-D17E-313E-5CD3-05A4A7DFCD3F}"/>
          </ac:picMkLst>
        </pc:picChg>
      </pc:sldChg>
      <pc:sldChg chg="modSp add mod ord">
        <pc:chgData name="Evans, Robert - FPAC-NRCS, WA" userId="fe15c069-6112-4bcf-9748-e686079227c8" providerId="ADAL" clId="{82DDAFC4-A1FE-478D-A624-5AD6E52AD898}" dt="2023-04-03T18:16:22.109" v="5108" actId="1076"/>
        <pc:sldMkLst>
          <pc:docMk/>
          <pc:sldMk cId="2851186915" sldId="273"/>
        </pc:sldMkLst>
        <pc:spChg chg="mod">
          <ac:chgData name="Evans, Robert - FPAC-NRCS, WA" userId="fe15c069-6112-4bcf-9748-e686079227c8" providerId="ADAL" clId="{82DDAFC4-A1FE-478D-A624-5AD6E52AD898}" dt="2023-04-03T18:16:17.389" v="5107" actId="1076"/>
          <ac:spMkLst>
            <pc:docMk/>
            <pc:sldMk cId="2851186915" sldId="273"/>
            <ac:spMk id="2" creationId="{3CAF0774-83AC-4BED-BA45-A61EEA6B56C6}"/>
          </ac:spMkLst>
        </pc:spChg>
        <pc:picChg chg="mod">
          <ac:chgData name="Evans, Robert - FPAC-NRCS, WA" userId="fe15c069-6112-4bcf-9748-e686079227c8" providerId="ADAL" clId="{82DDAFC4-A1FE-478D-A624-5AD6E52AD898}" dt="2023-04-03T18:16:22.109" v="5108" actId="1076"/>
          <ac:picMkLst>
            <pc:docMk/>
            <pc:sldMk cId="2851186915" sldId="273"/>
            <ac:picMk id="4" creationId="{980B04C5-41D5-9F07-299E-52968FFDF9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71EE67-B6CA-4DCA-9A15-7A19257F9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40DC-8420-4685-9BE2-E079ED4F1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AD3D-89A3-4E69-B3FA-6476C7F7648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C4D2-0D58-4478-8082-BC6D86FA4F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30C3-F4AB-469B-9108-0B550E1B0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95F9-8FFE-44FC-AC32-314C2417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279FE-1CF0-4991-B9DE-B5D9EFE3AE9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0BF9D-0C90-4D80-BB2D-E9D19D30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was created by input from heads of Ecology &amp; EPA. Adding 345 &amp; 590 will protect source water outside of this limited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0BF9D-0C90-4D80-BB2D-E9D19D3016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0BF9D-0C90-4D80-BB2D-E9D19D3016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8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E8B8A2C-AF38-4ED5-8091-56627CB99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5791200" cy="411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C4CE4D-CBF8-4CC7-996E-ECA710D59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18684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C0B35-2F8F-43FE-853C-D5E4C5F41C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8624"/>
            <a:ext cx="6172200" cy="201777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B98DE3E-F469-4FE0-A5CE-F016A7B23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3392" cy="685878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3C187A6-47C4-416C-84A9-8F0105CED2BD}"/>
              </a:ext>
            </a:extLst>
          </p:cNvPr>
          <p:cNvSpPr txBox="1"/>
          <p:nvPr userDrawn="1"/>
        </p:nvSpPr>
        <p:spPr>
          <a:xfrm>
            <a:off x="6019800" y="1371600"/>
            <a:ext cx="4680626" cy="1865376"/>
          </a:xfrm>
          <a:prstGeom prst="rect">
            <a:avLst/>
          </a:prstGeom>
          <a:noFill/>
        </p:spPr>
        <p:txBody>
          <a:bodyPr wrap="square" lIns="274320" rtlCol="0" anchor="ctr" anchorCtr="0">
            <a:spAutoFit/>
          </a:bodyPr>
          <a:lstStyle/>
          <a:p>
            <a:r>
              <a:rPr lang="en-US" sz="2800" dirty="0">
                <a:solidFill>
                  <a:srgbClr val="FFCB0B"/>
                </a:solidFill>
                <a:latin typeface="Gotham Bold" pitchFamily="50" charset="0"/>
              </a:rPr>
              <a:t>Washington State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Natural Resources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Conservation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Service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41058D-B1E6-48CB-BE60-AD80036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843189"/>
            <a:ext cx="9386911" cy="54134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C6C39A-5F0F-4018-B33D-B4F91C95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2" y="6384535"/>
            <a:ext cx="9386910" cy="47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467910"/>
            <a:ext cx="5029200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70172"/>
            <a:ext cx="5029200" cy="18684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2433516"/>
            <a:ext cx="4367456" cy="2402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CB6B6C-102E-4464-A0E3-B1969041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71C35-C408-467F-BF88-6C142C3D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795"/>
            <a:ext cx="89690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3029C-AAD5-4100-91AC-87B419543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2852A-C005-4CEB-9AC9-2FC4CF60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AA222D8-326B-46DE-999B-E0C9DF148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549"/>
            <a:ext cx="121920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201C873-E423-4698-AB58-E1B941C4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000" b="4510"/>
          <a:stretch/>
        </p:blipFill>
        <p:spPr>
          <a:xfrm>
            <a:off x="0" y="5112225"/>
            <a:ext cx="914115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DE2-3640-446A-9BA5-A904CD84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0" y="5843189"/>
            <a:ext cx="7902255" cy="541346"/>
          </a:xfrm>
        </p:spPr>
        <p:txBody>
          <a:bodyPr lIns="91440" tIns="45720" rIns="91440" bIns="45720" anchor="t"/>
          <a:lstStyle/>
          <a:p>
            <a:r>
              <a:rPr lang="en-US" dirty="0"/>
              <a:t>EQIP High Priority Practices (“Top 10”)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4034-0FED-4752-8B74-DF7966D5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Presenter: Robert D. Evans (Bobby), SRC</a:t>
            </a:r>
          </a:p>
        </p:txBody>
      </p:sp>
    </p:spTree>
    <p:extLst>
      <p:ext uri="{BB962C8B-B14F-4D97-AF65-F5344CB8AC3E}">
        <p14:creationId xmlns:p14="http://schemas.microsoft.com/office/powerpoint/2010/main" val="377741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CB5D-268D-19F0-449E-0C159FF0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&amp;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933D2-796C-8077-EC2A-1F271F25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954"/>
            <a:ext cx="8529734" cy="4838298"/>
          </a:xfrm>
        </p:spPr>
        <p:txBody>
          <a:bodyPr/>
          <a:lstStyle/>
          <a:p>
            <a:r>
              <a:rPr lang="en-US" sz="2400" b="1" dirty="0"/>
              <a:t>Pros: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345 &amp; 590 are both IRA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345 &amp; 590 improve KPIs</a:t>
            </a:r>
          </a:p>
          <a:p>
            <a:pPr marL="1143000" lvl="1" indent="-457200"/>
            <a:r>
              <a:rPr lang="en-US" sz="2000" dirty="0"/>
              <a:t>1.10 &amp; 1.13 Performance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345 &amp; 590 are both </a:t>
            </a:r>
            <a:r>
              <a:rPr lang="en-US" sz="2400" dirty="0" err="1"/>
              <a:t>mgmt</a:t>
            </a:r>
            <a:r>
              <a:rPr lang="en-US" sz="2400" dirty="0"/>
              <a:t> practices</a:t>
            </a:r>
          </a:p>
          <a:p>
            <a:pPr marL="1143000" lvl="1" indent="-457200"/>
            <a:r>
              <a:rPr lang="en-US" sz="2000" dirty="0"/>
              <a:t>Can be planned multiple years</a:t>
            </a:r>
          </a:p>
          <a:p>
            <a:pPr marL="457200" indent="-457200"/>
            <a:r>
              <a:rPr lang="en-US" sz="2400" b="1" dirty="0"/>
              <a:t>Cons: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420 is part of RBP’s tier 2 (-$52.04)</a:t>
            </a:r>
          </a:p>
          <a:p>
            <a:pPr marL="1143000" lvl="1" indent="-457200"/>
            <a:r>
              <a:rPr lang="en-US" sz="2000" dirty="0"/>
              <a:t>Still part of Source Water Protection</a:t>
            </a:r>
          </a:p>
          <a:p>
            <a:pPr marL="1143000" lvl="1" indent="-457200"/>
            <a:r>
              <a:rPr lang="en-US" sz="2000" dirty="0"/>
              <a:t>Bulk of payment is tied to 645 mgmt practice</a:t>
            </a:r>
          </a:p>
        </p:txBody>
      </p:sp>
      <p:pic>
        <p:nvPicPr>
          <p:cNvPr id="10" name="Picture Placeholder 9" descr="A forest with tall trees&#10;&#10;Description automatically generated with low confidence">
            <a:extLst>
              <a:ext uri="{FF2B5EF4-FFF2-40B4-BE49-F238E27FC236}">
                <a16:creationId xmlns:a16="http://schemas.microsoft.com/office/drawing/2014/main" id="{C8B65066-8A26-0E0B-F5DC-E6906111E9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26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2D60-370E-4942-AB35-E617189C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41" y="2874662"/>
            <a:ext cx="5104659" cy="1590805"/>
          </a:xfrm>
        </p:spPr>
        <p:txBody>
          <a:bodyPr/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064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F6C5-3FB9-4789-9772-650C5241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74" y="1593096"/>
            <a:ext cx="4367456" cy="76244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8F60E-B86A-4935-934D-A627124DFA9B}"/>
              </a:ext>
            </a:extLst>
          </p:cNvPr>
          <p:cNvSpPr txBox="1"/>
          <p:nvPr/>
        </p:nvSpPr>
        <p:spPr>
          <a:xfrm>
            <a:off x="613374" y="2305615"/>
            <a:ext cx="5876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Review Current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Discuss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Proposed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SRA-OBP &amp; KPI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Source Water Protection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Riparian Buffer Program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56119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73" y="1230479"/>
            <a:ext cx="8969062" cy="806938"/>
          </a:xfrm>
        </p:spPr>
        <p:txBody>
          <a:bodyPr/>
          <a:lstStyle/>
          <a:p>
            <a:r>
              <a:rPr lang="en-US" dirty="0"/>
              <a:t>FY23 High Priority Practices</a:t>
            </a:r>
          </a:p>
        </p:txBody>
      </p:sp>
      <p:pic>
        <p:nvPicPr>
          <p:cNvPr id="6" name="Picture Placeholder 5" descr="A body of water with grass and a sunse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22371FD-DC49-4EC4-ACCF-30CAD88018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ECAC13-FD88-DBDC-60BE-DAC747A75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1056" y="2037417"/>
            <a:ext cx="8969375" cy="3798255"/>
          </a:xfrm>
        </p:spPr>
      </p:pic>
    </p:spTree>
    <p:extLst>
      <p:ext uri="{BB962C8B-B14F-4D97-AF65-F5344CB8AC3E}">
        <p14:creationId xmlns:p14="http://schemas.microsoft.com/office/powerpoint/2010/main" val="415493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E76A-9460-84E6-D3BF-C9354A5F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73" y="940632"/>
            <a:ext cx="8969062" cy="806938"/>
          </a:xfrm>
        </p:spPr>
        <p:txBody>
          <a:bodyPr/>
          <a:lstStyle/>
          <a:p>
            <a:r>
              <a:rPr lang="en-US" dirty="0"/>
              <a:t>General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E23AC-231F-7403-1782-942EEDEF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369" y="1613348"/>
            <a:ext cx="8969062" cy="48407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Promote soil health</a:t>
            </a:r>
          </a:p>
          <a:p>
            <a:pPr marL="1143000" lvl="1" indent="-457200"/>
            <a:r>
              <a:rPr lang="en-US" sz="2000" dirty="0"/>
              <a:t>National objective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Improve water quality</a:t>
            </a:r>
          </a:p>
          <a:p>
            <a:pPr marL="1143000" lvl="1" indent="-457200"/>
            <a:r>
              <a:rPr lang="en-US" sz="2000" dirty="0"/>
              <a:t>Statewide importance to Washington</a:t>
            </a:r>
          </a:p>
          <a:p>
            <a:pPr marL="1143000" lvl="1" indent="-457200"/>
            <a:r>
              <a:rPr lang="en-US" sz="2000" dirty="0"/>
              <a:t>Reduce sedimentation</a:t>
            </a:r>
          </a:p>
          <a:p>
            <a:pPr marL="1143000" lvl="1" indent="-457200"/>
            <a:r>
              <a:rPr lang="en-US" sz="2000" dirty="0"/>
              <a:t>Nutrient runoff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Incentivize management practices</a:t>
            </a:r>
          </a:p>
          <a:p>
            <a:pPr marL="1143000" lvl="1" indent="-457200"/>
            <a:r>
              <a:rPr lang="en-US" sz="2000" dirty="0"/>
              <a:t>Can be planned multiple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Consider impacts</a:t>
            </a:r>
          </a:p>
          <a:p>
            <a:pPr marL="1143000" lvl="1" indent="-457200"/>
            <a:r>
              <a:rPr lang="en-US" sz="2000" dirty="0"/>
              <a:t>SRA-OBP</a:t>
            </a:r>
          </a:p>
          <a:p>
            <a:pPr marL="1143000" lvl="1" indent="-457200"/>
            <a:r>
              <a:rPr lang="en-US" sz="2000" dirty="0"/>
              <a:t>KPIs</a:t>
            </a:r>
          </a:p>
          <a:p>
            <a:pPr marL="1143000" lvl="1" indent="-457200"/>
            <a:r>
              <a:rPr lang="en-US" sz="2000" dirty="0"/>
              <a:t>SWPA</a:t>
            </a:r>
          </a:p>
          <a:p>
            <a:pPr marL="1143000" lvl="1" indent="-457200"/>
            <a:r>
              <a:rPr lang="en-US" sz="2000" dirty="0"/>
              <a:t>RBP</a:t>
            </a:r>
          </a:p>
        </p:txBody>
      </p:sp>
      <p:pic>
        <p:nvPicPr>
          <p:cNvPr id="9" name="Picture Placeholder 8" descr="A lake with trees and a mountai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CE998A27-4234-1203-0EAB-602089A756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r="54628"/>
          <a:stretch/>
        </p:blipFill>
        <p:spPr>
          <a:xfrm>
            <a:off x="10117427" y="1156596"/>
            <a:ext cx="1600200" cy="4114800"/>
          </a:xfrm>
        </p:spPr>
      </p:pic>
    </p:spTree>
    <p:extLst>
      <p:ext uri="{BB962C8B-B14F-4D97-AF65-F5344CB8AC3E}">
        <p14:creationId xmlns:p14="http://schemas.microsoft.com/office/powerpoint/2010/main" val="198746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0774-83AC-4BED-BA45-A61EEA6B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91" y="951499"/>
            <a:ext cx="5461136" cy="806938"/>
          </a:xfrm>
        </p:spPr>
        <p:txBody>
          <a:bodyPr/>
          <a:lstStyle/>
          <a:p>
            <a:r>
              <a:rPr lang="en-US" dirty="0"/>
              <a:t>Keep, Drop, &amp; Add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37568-5075-21D3-FE34-0A23D221A65F}"/>
              </a:ext>
            </a:extLst>
          </p:cNvPr>
          <p:cNvSpPr txBox="1"/>
          <p:nvPr/>
        </p:nvSpPr>
        <p:spPr>
          <a:xfrm>
            <a:off x="715665" y="3429000"/>
            <a:ext cx="103323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highlight>
                  <a:srgbClr val="9BC2E6"/>
                </a:highlight>
              </a:rPr>
              <a:t>Add</a:t>
            </a:r>
            <a:endParaRPr lang="en-US" sz="2200" dirty="0"/>
          </a:p>
          <a:p>
            <a:pPr algn="ctr"/>
            <a:r>
              <a:rPr lang="en-US" sz="2200" dirty="0"/>
              <a:t>Keep</a:t>
            </a:r>
            <a:endParaRPr lang="en-US" sz="2200" dirty="0">
              <a:highlight>
                <a:srgbClr val="C6E0B4"/>
              </a:highlight>
            </a:endParaRPr>
          </a:p>
          <a:p>
            <a:pPr algn="ctr"/>
            <a:r>
              <a:rPr lang="en-US" sz="2200" dirty="0">
                <a:highlight>
                  <a:srgbClr val="C6E0B4"/>
                </a:highlight>
              </a:rPr>
              <a:t>Drop</a:t>
            </a:r>
          </a:p>
        </p:txBody>
      </p:sp>
      <p:pic>
        <p:nvPicPr>
          <p:cNvPr id="20" name="Picture Placeholder 19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23F47E64-0CA0-6B6E-1CFE-BA3ECA4445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7" t="133" r="42747" b="-133"/>
          <a:stretch/>
        </p:blipFill>
        <p:spPr>
          <a:xfrm>
            <a:off x="10117427" y="1156596"/>
            <a:ext cx="1600200" cy="4114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CC758-5455-7C09-CCC1-D8198BD63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26" y="1638869"/>
            <a:ext cx="6344905" cy="48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6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C341-0E2D-4B96-B1BE-86147ADA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70" y="1156596"/>
            <a:ext cx="8077518" cy="806938"/>
          </a:xfrm>
        </p:spPr>
        <p:txBody>
          <a:bodyPr/>
          <a:lstStyle/>
          <a:p>
            <a:r>
              <a:rPr lang="en-US" dirty="0"/>
              <a:t>Impacts to SRA-OBP &amp; KPIs</a:t>
            </a:r>
          </a:p>
        </p:txBody>
      </p:sp>
      <p:pic>
        <p:nvPicPr>
          <p:cNvPr id="6" name="Picture Placeholder 5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6575A1A3-DBE2-43E5-AD97-D2BCA85CE1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r="34926"/>
          <a:stretch/>
        </p:blipFill>
        <p:spPr>
          <a:xfrm>
            <a:off x="10117427" y="1156596"/>
            <a:ext cx="1600200" cy="4114800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1FF46F-5AA8-4BE7-B3B1-9524F8FD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4" y="2100954"/>
            <a:ext cx="9685110" cy="2656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B55A9B-DAAC-6017-2963-B070D76D21AD}"/>
              </a:ext>
            </a:extLst>
          </p:cNvPr>
          <p:cNvSpPr txBox="1"/>
          <p:nvPr/>
        </p:nvSpPr>
        <p:spPr>
          <a:xfrm>
            <a:off x="8691795" y="5271396"/>
            <a:ext cx="6572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6E0B4"/>
                </a:highlight>
              </a:rPr>
              <a:t>Keep</a:t>
            </a:r>
          </a:p>
          <a:p>
            <a:pPr algn="ctr"/>
            <a:r>
              <a:rPr lang="en-US" dirty="0"/>
              <a:t>Add</a:t>
            </a:r>
          </a:p>
          <a:p>
            <a:pPr algn="ctr"/>
            <a:r>
              <a:rPr lang="en-US" dirty="0">
                <a:highlight>
                  <a:srgbClr val="9BC2E6"/>
                </a:highlight>
              </a:rPr>
              <a:t>Drop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6B0380-2BAE-AE67-498F-FFA381036583}"/>
              </a:ext>
            </a:extLst>
          </p:cNvPr>
          <p:cNvSpPr txBox="1"/>
          <p:nvPr/>
        </p:nvSpPr>
        <p:spPr>
          <a:xfrm>
            <a:off x="2040142" y="4826675"/>
            <a:ext cx="62674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KPIs &amp; SRA-OBP impact </a:t>
            </a:r>
            <a:r>
              <a:rPr lang="en-US"/>
              <a:t>NRCS-WA overall annual </a:t>
            </a:r>
            <a:r>
              <a:rPr lang="en-US" dirty="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345 &amp; 590 benefit Measure 1.10 for Cropland vs 420 &amp; 612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345 benefits 1.13 Soil Health Mgmt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3.40 practices 420 &amp; 612 are likely to be ‘pancaked’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much progress to date for 420 &amp; 612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420 &amp; 612 likely to be adopted regardless of Priority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Smaller acreage practices, Less impact to incentive</a:t>
            </a:r>
          </a:p>
        </p:txBody>
      </p:sp>
    </p:spTree>
    <p:extLst>
      <p:ext uri="{BB962C8B-B14F-4D97-AF65-F5344CB8AC3E}">
        <p14:creationId xmlns:p14="http://schemas.microsoft.com/office/powerpoint/2010/main" val="194773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AB2B-BBEE-995F-3BEA-FF1C1D95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53" y="936466"/>
            <a:ext cx="8694438" cy="659069"/>
          </a:xfrm>
        </p:spPr>
        <p:txBody>
          <a:bodyPr/>
          <a:lstStyle/>
          <a:p>
            <a:r>
              <a:rPr lang="en-US" dirty="0"/>
              <a:t>Source Water Protection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F1A207-9282-10B3-DA0B-A1B3ECA50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072" y="1595535"/>
            <a:ext cx="8431800" cy="4851918"/>
          </a:xfrm>
        </p:spPr>
      </p:pic>
      <p:pic>
        <p:nvPicPr>
          <p:cNvPr id="8" name="Picture Placeholder 7" descr="A picture containing tree, nature, waterfall, water&#10;&#10;Description automatically generated">
            <a:extLst>
              <a:ext uri="{FF2B5EF4-FFF2-40B4-BE49-F238E27FC236}">
                <a16:creationId xmlns:a16="http://schemas.microsoft.com/office/drawing/2014/main" id="{AB90948F-81BE-6537-0FE9-7C3A6E5FC7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2" r="20822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99A66-A4E3-5299-DDAA-B30BA37A867F}"/>
              </a:ext>
            </a:extLst>
          </p:cNvPr>
          <p:cNvSpPr txBox="1"/>
          <p:nvPr/>
        </p:nvSpPr>
        <p:spPr>
          <a:xfrm>
            <a:off x="2791138" y="6447453"/>
            <a:ext cx="498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345 (no-till) &amp; 590 (NMP) are SWPA practices</a:t>
            </a:r>
          </a:p>
        </p:txBody>
      </p:sp>
    </p:spTree>
    <p:extLst>
      <p:ext uri="{BB962C8B-B14F-4D97-AF65-F5344CB8AC3E}">
        <p14:creationId xmlns:p14="http://schemas.microsoft.com/office/powerpoint/2010/main" val="298928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C4F3-121B-F0AD-9393-3145317C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61" y="1003201"/>
            <a:ext cx="8445913" cy="806938"/>
          </a:xfrm>
        </p:spPr>
        <p:txBody>
          <a:bodyPr/>
          <a:lstStyle/>
          <a:p>
            <a:r>
              <a:rPr lang="en-US" sz="3200" dirty="0"/>
              <a:t>Progress with &amp; without SWPA Counties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C06456D-5B82-BCA3-85A9-C9BCB6D8E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162" y="1595535"/>
            <a:ext cx="3684911" cy="5052915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B3FB20-F35B-B98E-A606-3BE870BB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598" y="1595535"/>
            <a:ext cx="4058662" cy="50555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81B2EF-DEDA-3807-12EE-497B3E473D6A}"/>
              </a:ext>
            </a:extLst>
          </p:cNvPr>
          <p:cNvCxnSpPr/>
          <p:nvPr/>
        </p:nvCxnSpPr>
        <p:spPr>
          <a:xfrm>
            <a:off x="4852073" y="2024743"/>
            <a:ext cx="457594" cy="522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3F55C-0917-2813-6635-24C461D6E954}"/>
              </a:ext>
            </a:extLst>
          </p:cNvPr>
          <p:cNvCxnSpPr/>
          <p:nvPr/>
        </p:nvCxnSpPr>
        <p:spPr>
          <a:xfrm>
            <a:off x="4852073" y="3071674"/>
            <a:ext cx="457594" cy="701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Placeholder 25" descr="A field of grass with a bar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3CC6202-4E8F-A672-94DA-A589233121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E114C6-3CD9-21F9-F49B-C8FB88D7548D}"/>
              </a:ext>
            </a:extLst>
          </p:cNvPr>
          <p:cNvSpPr txBox="1"/>
          <p:nvPr/>
        </p:nvSpPr>
        <p:spPr>
          <a:xfrm>
            <a:off x="9472774" y="2416452"/>
            <a:ext cx="772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24.3%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A13355-D8E2-F8FC-D741-EC284F017749}"/>
              </a:ext>
            </a:extLst>
          </p:cNvPr>
          <p:cNvSpPr txBox="1"/>
          <p:nvPr/>
        </p:nvSpPr>
        <p:spPr>
          <a:xfrm>
            <a:off x="9472774" y="3642205"/>
            <a:ext cx="61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36.1%</a:t>
            </a:r>
          </a:p>
        </p:txBody>
      </p:sp>
    </p:spTree>
    <p:extLst>
      <p:ext uri="{BB962C8B-B14F-4D97-AF65-F5344CB8AC3E}">
        <p14:creationId xmlns:p14="http://schemas.microsoft.com/office/powerpoint/2010/main" val="124080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D03E-3400-BB7C-934C-602C37FB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22" y="1116960"/>
            <a:ext cx="9812205" cy="615621"/>
          </a:xfrm>
        </p:spPr>
        <p:txBody>
          <a:bodyPr/>
          <a:lstStyle/>
          <a:p>
            <a:r>
              <a:rPr lang="en-US" sz="3600" dirty="0"/>
              <a:t>Small Impact to Riparian Buffer Program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037105-0402-402D-E239-F5A13FBC3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85" y="4258977"/>
            <a:ext cx="9350122" cy="1174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64C14-8742-13DC-619F-53642754CD7D}"/>
              </a:ext>
            </a:extLst>
          </p:cNvPr>
          <p:cNvSpPr txBox="1"/>
          <p:nvPr/>
        </p:nvSpPr>
        <p:spPr>
          <a:xfrm>
            <a:off x="2363454" y="5433229"/>
            <a:ext cx="63455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9C1"/>
                </a:solidFill>
                <a:latin typeface="Gotham Book" panose="02000604040000020004" pitchFamily="50" charset="0"/>
              </a:rPr>
              <a:t>Analysis:</a:t>
            </a:r>
          </a:p>
          <a:p>
            <a:pPr marL="28575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otham Book" panose="02000604040000020004" pitchFamily="50" charset="0"/>
              </a:rPr>
              <a:t>420 still part of SPWA (WP) practices</a:t>
            </a:r>
          </a:p>
          <a:p>
            <a:pPr marL="28575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otham Book" panose="02000604040000020004" pitchFamily="50" charset="0"/>
              </a:rPr>
              <a:t>Only a -$52.04/ac reduction for non-SWPA</a:t>
            </a:r>
          </a:p>
          <a:p>
            <a:endParaRPr lang="en-US" dirty="0"/>
          </a:p>
        </p:txBody>
      </p:sp>
      <p:pic>
        <p:nvPicPr>
          <p:cNvPr id="13" name="Picture Placeholder 12" descr="A picture containing outdoor, grass, tree, nature&#10;&#10;Description automatically generated">
            <a:extLst>
              <a:ext uri="{FF2B5EF4-FFF2-40B4-BE49-F238E27FC236}">
                <a16:creationId xmlns:a16="http://schemas.microsoft.com/office/drawing/2014/main" id="{A8EFDC07-0E86-59F6-D596-E665FD325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9456B-D17E-313E-5CD3-05A4A7DFC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85" y="2202852"/>
            <a:ext cx="9350122" cy="181337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ADB0839-3306-4410-589F-B69A1575A427}"/>
              </a:ext>
            </a:extLst>
          </p:cNvPr>
          <p:cNvSpPr txBox="1">
            <a:spLocks/>
          </p:cNvSpPr>
          <p:nvPr/>
        </p:nvSpPr>
        <p:spPr>
          <a:xfrm>
            <a:off x="474374" y="1821875"/>
            <a:ext cx="5030687" cy="38097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9C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Gotham Black" panose="02000604040000020004" pitchFamily="50" charset="0"/>
              </a:rPr>
              <a:t>Tier 2. Native perennial herbaceous cover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710248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5BAF89E41764587ED47D782636E39" ma:contentTypeVersion="10" ma:contentTypeDescription="Create a new document." ma:contentTypeScope="" ma:versionID="6e3061ad2eb5aeaee514f542f931540e">
  <xsd:schema xmlns:xsd="http://www.w3.org/2001/XMLSchema" xmlns:xs="http://www.w3.org/2001/XMLSchema" xmlns:p="http://schemas.microsoft.com/office/2006/metadata/properties" xmlns:ns2="894b342e-2ff6-4c2f-bfc9-4e18fad9d98f" xmlns:ns3="ca281cbd-72a6-4245-a102-9d75d1e19477" targetNamespace="http://schemas.microsoft.com/office/2006/metadata/properties" ma:root="true" ma:fieldsID="4115d2cc3c5906d46220750e15740c79" ns2:_="" ns3:_="">
    <xsd:import namespace="894b342e-2ff6-4c2f-bfc9-4e18fad9d98f"/>
    <xsd:import namespace="ca281cbd-72a6-4245-a102-9d75d1e19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b342e-2ff6-4c2f-bfc9-4e18fad9d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1cbd-72a6-4245-a102-9d75d1e194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ED2154-7085-455C-BFA1-865AE2DAF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b342e-2ff6-4c2f-bfc9-4e18fad9d98f"/>
    <ds:schemaRef ds:uri="ca281cbd-72a6-4245-a102-9d75d1e19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CE26C-5CC3-49F4-A3C0-615BE45B2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F1E330-E4B1-4B73-A5E2-EAB99E02A15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312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Gotham Black</vt:lpstr>
      <vt:lpstr>Gotham Bold</vt:lpstr>
      <vt:lpstr>Gotham Book</vt:lpstr>
      <vt:lpstr>Gotham Medium</vt:lpstr>
      <vt:lpstr>Master Layout</vt:lpstr>
      <vt:lpstr>EQIP High Priority Practices (“Top 10”)</vt:lpstr>
      <vt:lpstr>Overview</vt:lpstr>
      <vt:lpstr>FY23 High Priority Practices</vt:lpstr>
      <vt:lpstr>General Strategy</vt:lpstr>
      <vt:lpstr>Keep, Drop, &amp; Add</vt:lpstr>
      <vt:lpstr>Impacts to SRA-OBP &amp; KPIs</vt:lpstr>
      <vt:lpstr>Source Water Protection Area</vt:lpstr>
      <vt:lpstr>Progress with &amp; without SWPA Counties</vt:lpstr>
      <vt:lpstr>Small Impact to Riparian Buffer Program</vt:lpstr>
      <vt:lpstr>Pros &amp; Cons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Gallahan</dc:creator>
  <cp:lastModifiedBy>Evans, Robert - FPAC-NRCS, WA</cp:lastModifiedBy>
  <cp:revision>7</cp:revision>
  <dcterms:created xsi:type="dcterms:W3CDTF">2020-11-24T17:27:00Z</dcterms:created>
  <dcterms:modified xsi:type="dcterms:W3CDTF">2023-04-04T20:11:23Z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0x0101001C55BAF89E41764587ED47D782636E39</vt:lpwstr>
  </property>
</Properties>
</file>