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9" r:id="rId2"/>
    <p:sldId id="261" r:id="rId3"/>
    <p:sldId id="266" r:id="rId4"/>
    <p:sldId id="263" r:id="rId5"/>
    <p:sldId id="262" r:id="rId6"/>
    <p:sldId id="265" r:id="rId7"/>
    <p:sldId id="264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1C1E"/>
    <a:srgbClr val="00ABC0"/>
    <a:srgbClr val="C4CD21"/>
    <a:srgbClr val="559BA2"/>
    <a:srgbClr val="0079C1"/>
    <a:srgbClr val="FFCB0B"/>
    <a:srgbClr val="9AC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67B307-941D-451B-A227-9365D12855DA}" v="1" dt="2023-04-06T14:53:20.4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076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71EE67-B6CA-4DCA-9A15-7A19257F9C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840DC-8420-4685-9BE2-E079ED4F1D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7AD3D-89A3-4E69-B3FA-6476C7F76489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FEC4D2-0D58-4478-8082-BC6D86FA4F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930C3-F4AB-469B-9108-0B550E1B0D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695F9-8FFE-44FC-AC32-314C2417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89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0E98C-55C2-4EEF-BCA9-6D223E259D83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4007F-D7D6-43B6-AC4A-B78D4D035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3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3579A-9568-4980-B339-8F3EE172602B}"/>
              </a:ext>
            </a:extLst>
          </p:cNvPr>
          <p:cNvSpPr/>
          <p:nvPr userDrawn="1"/>
        </p:nvSpPr>
        <p:spPr>
          <a:xfrm>
            <a:off x="0" y="5145630"/>
            <a:ext cx="1141581" cy="1712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E8B8A2C-AF38-4ED5-8091-56627CB99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"/>
            <a:ext cx="5791200" cy="41148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1C4CE4D-CBF8-4CC7-996E-ECA710D595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1371600"/>
            <a:ext cx="6172200" cy="186842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5EC0B35-2F8F-43FE-853C-D5E4C5F41C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3468624"/>
            <a:ext cx="6172200" cy="2017776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8B98DE3E-F469-4FE0-A5CE-F016A7B23D5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3392" cy="6858783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3C187A6-47C4-416C-84A9-8F0105CED2BD}"/>
              </a:ext>
            </a:extLst>
          </p:cNvPr>
          <p:cNvSpPr txBox="1"/>
          <p:nvPr userDrawn="1"/>
        </p:nvSpPr>
        <p:spPr>
          <a:xfrm>
            <a:off x="6019800" y="1371600"/>
            <a:ext cx="4680626" cy="1865376"/>
          </a:xfrm>
          <a:prstGeom prst="rect">
            <a:avLst/>
          </a:prstGeom>
          <a:noFill/>
        </p:spPr>
        <p:txBody>
          <a:bodyPr wrap="square" lIns="274320" rtlCol="0" anchor="ctr" anchorCtr="0">
            <a:spAutoFit/>
          </a:bodyPr>
          <a:lstStyle/>
          <a:p>
            <a:r>
              <a:rPr lang="en-US" sz="2800" dirty="0">
                <a:solidFill>
                  <a:srgbClr val="FFCB0B"/>
                </a:solidFill>
                <a:latin typeface="Gotham Bold" pitchFamily="50" charset="0"/>
              </a:rPr>
              <a:t>Washington State</a:t>
            </a:r>
          </a:p>
          <a:p>
            <a:r>
              <a:rPr lang="en-US" sz="2800" dirty="0">
                <a:solidFill>
                  <a:schemeClr val="bg1"/>
                </a:solidFill>
                <a:latin typeface="Gotham Bold" pitchFamily="50" charset="0"/>
              </a:rPr>
              <a:t>Natural Resources</a:t>
            </a:r>
          </a:p>
          <a:p>
            <a:r>
              <a:rPr lang="en-US" sz="2800" dirty="0">
                <a:solidFill>
                  <a:schemeClr val="bg1"/>
                </a:solidFill>
                <a:latin typeface="Gotham Bold" pitchFamily="50" charset="0"/>
              </a:rPr>
              <a:t>Conservation</a:t>
            </a:r>
          </a:p>
          <a:p>
            <a:r>
              <a:rPr lang="en-US" sz="2800" dirty="0">
                <a:solidFill>
                  <a:schemeClr val="bg1"/>
                </a:solidFill>
                <a:latin typeface="Gotham Bold" pitchFamily="50" charset="0"/>
              </a:rPr>
              <a:t>Service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D41058D-B1E6-48CB-BE60-AD8003637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41" y="5843189"/>
            <a:ext cx="9386911" cy="541346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EEC6C39A-5F0F-4018-B33D-B4F91C95B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42" y="6384535"/>
            <a:ext cx="9386910" cy="47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Gotham Medium" panose="02000604030000020004" pitchFamily="50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68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3579A-9568-4980-B339-8F3EE172602B}"/>
              </a:ext>
            </a:extLst>
          </p:cNvPr>
          <p:cNvSpPr/>
          <p:nvPr userDrawn="1"/>
        </p:nvSpPr>
        <p:spPr>
          <a:xfrm>
            <a:off x="0" y="5145630"/>
            <a:ext cx="1141581" cy="1712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0AEBC-4265-4533-9054-85592F8FC7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5000"/>
            <a:ext cx="12192000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55493C-C153-4D6D-BC61-D9B900A515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3467910"/>
            <a:ext cx="5029200" cy="2017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A195F7-0E7C-4170-8336-2EBFCAF3FD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1370172"/>
            <a:ext cx="5029200" cy="186842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14D2C0A-92FE-475F-A9EE-C189A0AC33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Title 3">
            <a:extLst>
              <a:ext uri="{FF2B5EF4-FFF2-40B4-BE49-F238E27FC236}">
                <a16:creationId xmlns:a16="http://schemas.microsoft.com/office/drawing/2014/main" id="{5CCC8254-3F86-420F-898D-4CD6B75D6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54" y="2433516"/>
            <a:ext cx="4367456" cy="24022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2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3CB6B6C-102E-4464-A0E3-B1969041F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56595"/>
            <a:ext cx="8969062" cy="8069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9C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271C35-C408-467F-BF88-6C142C3D2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1795"/>
            <a:ext cx="8969062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79C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D53029C-AAD5-4100-91AC-87B4195439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17427" y="1156596"/>
            <a:ext cx="1600200" cy="4114800"/>
          </a:xfrm>
          <a:prstGeom prst="rect">
            <a:avLst/>
          </a:prstGeom>
        </p:spPr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AC2852A-C005-4CEB-9AC9-2FC4CF60D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2199" y="5250872"/>
            <a:ext cx="2209801" cy="16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3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8AA222D8-326B-46DE-999B-E0C9DF148A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4549"/>
            <a:ext cx="12192000" cy="9144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201C873-E423-4698-AB58-E1B941C45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0000" b="4510"/>
          <a:stretch/>
        </p:blipFill>
        <p:spPr>
          <a:xfrm>
            <a:off x="0" y="5112225"/>
            <a:ext cx="914115" cy="174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2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otham Bol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otham Book" panose="02000604040000020004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otham Book" panose="02000604040000020004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Book" panose="02000604040000020004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Book" panose="02000604040000020004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Book" panose="02000604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33DE2-3640-446A-9BA5-A904CD845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41" y="5727780"/>
            <a:ext cx="9386911" cy="541346"/>
          </a:xfrm>
        </p:spPr>
        <p:txBody>
          <a:bodyPr/>
          <a:lstStyle/>
          <a:p>
            <a:r>
              <a:rPr lang="en-US" dirty="0"/>
              <a:t>Proposed CSP Zone changes for FY24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84034-0FED-4752-8B74-DF7966D5B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50000"/>
              </a:lnSpc>
            </a:pPr>
            <a:r>
              <a:rPr lang="en-US" dirty="0"/>
              <a:t>Keith Griswold, Assistant State Conservationist for Programs</a:t>
            </a:r>
          </a:p>
        </p:txBody>
      </p:sp>
    </p:spTree>
    <p:extLst>
      <p:ext uri="{BB962C8B-B14F-4D97-AF65-F5344CB8AC3E}">
        <p14:creationId xmlns:p14="http://schemas.microsoft.com/office/powerpoint/2010/main" val="3777417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8DD1D-0F9F-4BC8-AF13-E68FA86C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87" y="979040"/>
            <a:ext cx="12064013" cy="681809"/>
          </a:xfrm>
        </p:spPr>
        <p:txBody>
          <a:bodyPr/>
          <a:lstStyle/>
          <a:p>
            <a:r>
              <a:rPr lang="en-US" sz="3600" dirty="0"/>
              <a:t>What is WA’s current CSP contract workload?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1707B-7B5E-A59E-892E-B84ECCBAFB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372" y="1754155"/>
            <a:ext cx="9359984" cy="5013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4931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8DD1D-0F9F-4BC8-AF13-E68FA86C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87" y="979040"/>
            <a:ext cx="12064013" cy="681809"/>
          </a:xfrm>
        </p:spPr>
        <p:txBody>
          <a:bodyPr/>
          <a:lstStyle/>
          <a:p>
            <a:r>
              <a:rPr lang="en-US" sz="3600" dirty="0"/>
              <a:t>What is the CSP contracting total value?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81507-5ACE-5D7B-EC6A-9EECC2EBE2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285" y="1626910"/>
            <a:ext cx="9656715" cy="5231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8292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8DD1D-0F9F-4BC8-AF13-E68FA86C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17" y="1104615"/>
            <a:ext cx="3423082" cy="1718484"/>
          </a:xfrm>
        </p:spPr>
        <p:txBody>
          <a:bodyPr/>
          <a:lstStyle/>
          <a:p>
            <a:r>
              <a:rPr lang="en-US" dirty="0"/>
              <a:t>Current CSP Zones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595E-AFDB-4B53-B444-B07930D58F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2408631-C0DC-1302-29E1-6A90AF2B5D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200709"/>
              </p:ext>
            </p:extLst>
          </p:nvPr>
        </p:nvGraphicFramePr>
        <p:xfrm>
          <a:off x="4474346" y="894358"/>
          <a:ext cx="7717654" cy="5963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540" imgH="5829184" progId="Acrobat.Document.DC">
                  <p:embed/>
                </p:oleObj>
              </mc:Choice>
              <mc:Fallback>
                <p:oleObj name="Acrobat Document" r:id="rId2" imgW="7543540" imgH="5829184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2408631-C0DC-1302-29E1-6A90AF2B5D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74346" y="894358"/>
                        <a:ext cx="7717654" cy="5963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0005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8DD1D-0F9F-4BC8-AF13-E68FA86C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05" y="916897"/>
            <a:ext cx="3431960" cy="4223273"/>
          </a:xfrm>
        </p:spPr>
        <p:txBody>
          <a:bodyPr/>
          <a:lstStyle/>
          <a:p>
            <a:r>
              <a:rPr lang="en-US" sz="4000" dirty="0"/>
              <a:t>FY24 Proposed CSP Zones by Area boundaries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CDD23-EA38-49EE-BEFD-AFAA78315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595E-AFDB-4B53-B444-B07930D58F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2FEBE28-BEEB-E35B-8A29-CB215CE113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360315"/>
              </p:ext>
            </p:extLst>
          </p:nvPr>
        </p:nvGraphicFramePr>
        <p:xfrm>
          <a:off x="3184940" y="916897"/>
          <a:ext cx="9007060" cy="5828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658513" imgH="7543568" progId="Acrobat.Document.DC">
                  <p:embed/>
                </p:oleObj>
              </mc:Choice>
              <mc:Fallback>
                <p:oleObj name="Acrobat Document" r:id="rId2" imgW="11658513" imgH="7543568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2FEBE28-BEEB-E35B-8A29-CB215CE113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84940" y="916897"/>
                        <a:ext cx="9007060" cy="5828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572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8DD1D-0F9F-4BC8-AF13-E68FA86C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020"/>
            <a:ext cx="8969062" cy="806938"/>
          </a:xfrm>
        </p:spPr>
        <p:txBody>
          <a:bodyPr/>
          <a:lstStyle/>
          <a:p>
            <a:r>
              <a:rPr lang="en-US" dirty="0"/>
              <a:t>No change to NIPF fund pool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CDD23-EA38-49EE-BEFD-AFAA78315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NIPF fund pool is statewide for forestry only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This is required by statute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595E-AFDB-4B53-B444-B07930D58F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747169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CDD23-EA38-49EE-BEFD-AFAA78315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169" y="914433"/>
            <a:ext cx="9767499" cy="529549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Area will have its own CSP fund pool to compete against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Leftover Area funds can be moved to other areas to fund additional applications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Try to spread the CSP workload and funds more evenly where possible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Other states use administrative boundaries as ranking pools, WA is not going out on limb (ID, CO, CA).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51% of land base location determines what Area to rank 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Allows AC’s to actively manage CSP workload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595E-AFDB-4B53-B444-B07930D58F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956027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8F6C5-3FB9-4789-9772-650C5241B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56119605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140</Words>
  <Application>Microsoft Office PowerPoint</Application>
  <PresentationFormat>Widescreen</PresentationFormat>
  <Paragraphs>16</Paragraphs>
  <Slides>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Gotham Bold</vt:lpstr>
      <vt:lpstr>Gotham Book</vt:lpstr>
      <vt:lpstr>Gotham Medium</vt:lpstr>
      <vt:lpstr>Master Layout</vt:lpstr>
      <vt:lpstr>Acrobat Document</vt:lpstr>
      <vt:lpstr>Proposed CSP Zone changes for FY24</vt:lpstr>
      <vt:lpstr>What is WA’s current CSP contract workload?</vt:lpstr>
      <vt:lpstr>What is the CSP contracting total value?</vt:lpstr>
      <vt:lpstr>Current CSP Zones</vt:lpstr>
      <vt:lpstr>FY24 Proposed CSP Zones by Area boundaries</vt:lpstr>
      <vt:lpstr>No change to NIPF fund pool</vt:lpstr>
      <vt:lpstr>PowerPoint Presentation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Gallahan</dc:creator>
  <cp:lastModifiedBy>Griswold, Keith - FPAC-NRCS, WA</cp:lastModifiedBy>
  <cp:revision>10</cp:revision>
  <dcterms:created xsi:type="dcterms:W3CDTF">2020-11-24T17:27:00Z</dcterms:created>
  <dcterms:modified xsi:type="dcterms:W3CDTF">2023-04-06T14:54:14Z</dcterms:modified>
</cp:coreProperties>
</file>