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9" r:id="rId2"/>
    <p:sldId id="260" r:id="rId3"/>
    <p:sldId id="267" r:id="rId4"/>
    <p:sldId id="266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1C1E"/>
    <a:srgbClr val="00ABC0"/>
    <a:srgbClr val="C4CD21"/>
    <a:srgbClr val="559BA2"/>
    <a:srgbClr val="0079C1"/>
    <a:srgbClr val="FFCB0B"/>
    <a:srgbClr val="9AC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2" d="100"/>
          <a:sy n="122" d="100"/>
        </p:scale>
        <p:origin x="4076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han Gallahan" userId="6beb42087c2ad5de" providerId="LiveId" clId="{01BAC517-7C63-4755-B318-54B5941732DF}"/>
    <pc:docChg chg="undo custSel addSld modMainMaster">
      <pc:chgData name="Nathan Gallahan" userId="6beb42087c2ad5de" providerId="LiveId" clId="{01BAC517-7C63-4755-B318-54B5941732DF}" dt="2021-03-29T20:09:04.271" v="5" actId="27803"/>
      <pc:docMkLst>
        <pc:docMk/>
      </pc:docMkLst>
      <pc:sldChg chg="new">
        <pc:chgData name="Nathan Gallahan" userId="6beb42087c2ad5de" providerId="LiveId" clId="{01BAC517-7C63-4755-B318-54B5941732DF}" dt="2021-03-02T21:48:53.595" v="0" actId="680"/>
        <pc:sldMkLst>
          <pc:docMk/>
          <pc:sldMk cId="561196053" sldId="260"/>
        </pc:sldMkLst>
      </pc:sldChg>
      <pc:sldChg chg="new">
        <pc:chgData name="Nathan Gallahan" userId="6beb42087c2ad5de" providerId="LiveId" clId="{01BAC517-7C63-4755-B318-54B5941732DF}" dt="2021-03-02T21:48:57.458" v="1" actId="680"/>
        <pc:sldMkLst>
          <pc:docMk/>
          <pc:sldMk cId="4154931807" sldId="261"/>
        </pc:sldMkLst>
      </pc:sldChg>
      <pc:sldMasterChg chg="modSldLayout">
        <pc:chgData name="Nathan Gallahan" userId="6beb42087c2ad5de" providerId="LiveId" clId="{01BAC517-7C63-4755-B318-54B5941732DF}" dt="2021-03-29T20:09:04.271" v="5" actId="27803"/>
        <pc:sldMasterMkLst>
          <pc:docMk/>
          <pc:sldMasterMk cId="852920141" sldId="2147483648"/>
        </pc:sldMasterMkLst>
        <pc:sldLayoutChg chg="addSp delSp modSp mod">
          <pc:chgData name="Nathan Gallahan" userId="6beb42087c2ad5de" providerId="LiveId" clId="{01BAC517-7C63-4755-B318-54B5941732DF}" dt="2021-03-29T20:09:04.271" v="5" actId="27803"/>
          <pc:sldLayoutMkLst>
            <pc:docMk/>
            <pc:sldMasterMk cId="852920141" sldId="2147483648"/>
            <pc:sldLayoutMk cId="744468843" sldId="2147483649"/>
          </pc:sldLayoutMkLst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4" creationId="{D409C676-6F01-4078-A609-8F72BF7E98C6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5" creationId="{C46DC893-8074-40C3-AF25-66847AAA2A96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6" creationId="{87055EC9-1151-4FE7-98B9-3BBC7452FBD8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7" creationId="{880D8C7F-A4BB-4A37-850A-C426DD4B1609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9" creationId="{0D2B448F-8D0E-43D8-8AE9-4CB745FBF45D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11" creationId="{2DAC69FE-79EA-461F-88F0-D2737C7DB9C0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12" creationId="{E04294DB-B74B-42A7-BA5D-ABE8834BBF97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14" creationId="{73A8DADE-5F2E-42F1-86DA-4F7A03DEEB0D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16" creationId="{81C695EE-93A5-4869-B9E1-D3DCF23B910D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17" creationId="{694B13D9-70AD-4F7E-8618-BCC06BFA809F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18" creationId="{89417573-28A8-4BA4-8527-1F22599D8AC1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19" creationId="{A7E7B3D0-66DC-4F9C-B79E-73561B547666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20" creationId="{22D81EBA-E23E-41A5-A995-4E452F0BA1F6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21" creationId="{370137F2-55E2-447B-AB06-C3EA81117C59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22" creationId="{24CC7EB5-EEE6-4A61-A7EB-67905DAEC56E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23" creationId="{A7473FFF-EC0E-4823-B1ED-3BDF556EC9D5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24" creationId="{50C0D98C-FD88-4736-83A8-B6A98B0D5ED3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26" creationId="{EA2723A8-FA8A-4919-AF4C-9F14864F8033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27" creationId="{84051660-0C41-4425-B356-916AA63C06BA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28" creationId="{F6AE1A60-88D8-4BF4-B889-8F316B8F507F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29" creationId="{EF14C582-85B7-42FE-B6EB-55F6478723E6}"/>
            </ac:spMkLst>
          </pc:spChg>
          <pc:spChg chg="mod">
            <ac:chgData name="Nathan Gallahan" userId="6beb42087c2ad5de" providerId="LiveId" clId="{01BAC517-7C63-4755-B318-54B5941732DF}" dt="2021-03-29T20:09:01.996" v="4" actId="27803"/>
            <ac:spMkLst>
              <pc:docMk/>
              <pc:sldMasterMk cId="852920141" sldId="2147483648"/>
              <pc:sldLayoutMk cId="744468843" sldId="2147483649"/>
              <ac:spMk id="30" creationId="{296383DF-7FA7-40FE-84A1-3D4E3577C384}"/>
            </ac:spMkLst>
          </pc:spChg>
          <pc:grpChg chg="mod">
            <ac:chgData name="Nathan Gallahan" userId="6beb42087c2ad5de" providerId="LiveId" clId="{01BAC517-7C63-4755-B318-54B5941732DF}" dt="2021-03-29T20:09:01.996" v="4" actId="27803"/>
            <ac:grpSpMkLst>
              <pc:docMk/>
              <pc:sldMasterMk cId="852920141" sldId="2147483648"/>
              <pc:sldLayoutMk cId="744468843" sldId="2147483649"/>
              <ac:grpSpMk id="2" creationId="{8B98DE3E-F469-4FE0-A5CE-F016A7B23D57}"/>
            </ac:grpSpMkLst>
          </pc:grpChg>
          <pc:grpChg chg="mod">
            <ac:chgData name="Nathan Gallahan" userId="6beb42087c2ad5de" providerId="LiveId" clId="{01BAC517-7C63-4755-B318-54B5941732DF}" dt="2021-03-29T20:09:01.996" v="4" actId="27803"/>
            <ac:grpSpMkLst>
              <pc:docMk/>
              <pc:sldMasterMk cId="852920141" sldId="2147483648"/>
              <pc:sldLayoutMk cId="744468843" sldId="2147483649"/>
              <ac:grpSpMk id="3" creationId="{8B98DE3E-F469-4FE0-A5CE-F016A7B23D57}"/>
            </ac:grpSpMkLst>
          </pc:grpChg>
          <pc:grpChg chg="mod">
            <ac:chgData name="Nathan Gallahan" userId="6beb42087c2ad5de" providerId="LiveId" clId="{01BAC517-7C63-4755-B318-54B5941732DF}" dt="2021-03-29T20:09:01.996" v="4" actId="27803"/>
            <ac:grpSpMkLst>
              <pc:docMk/>
              <pc:sldMasterMk cId="852920141" sldId="2147483648"/>
              <pc:sldLayoutMk cId="744468843" sldId="2147483649"/>
              <ac:grpSpMk id="8" creationId="{8B98DE3E-F469-4FE0-A5CE-F016A7B23D57}"/>
            </ac:grpSpMkLst>
          </pc:grpChg>
          <pc:grpChg chg="mod">
            <ac:chgData name="Nathan Gallahan" userId="6beb42087c2ad5de" providerId="LiveId" clId="{01BAC517-7C63-4755-B318-54B5941732DF}" dt="2021-03-29T20:09:01.996" v="4" actId="27803"/>
            <ac:grpSpMkLst>
              <pc:docMk/>
              <pc:sldMasterMk cId="852920141" sldId="2147483648"/>
              <pc:sldLayoutMk cId="744468843" sldId="2147483649"/>
              <ac:grpSpMk id="25" creationId="{8B98DE3E-F469-4FE0-A5CE-F016A7B23D57}"/>
            </ac:grpSpMkLst>
          </pc:grpChg>
          <pc:picChg chg="add del mod">
            <ac:chgData name="Nathan Gallahan" userId="6beb42087c2ad5de" providerId="LiveId" clId="{01BAC517-7C63-4755-B318-54B5941732DF}" dt="2021-03-29T20:09:04.271" v="5" actId="27803"/>
            <ac:picMkLst>
              <pc:docMk/>
              <pc:sldMasterMk cId="852920141" sldId="2147483648"/>
              <pc:sldLayoutMk cId="744468843" sldId="2147483649"/>
              <ac:picMk id="61" creationId="{8B98DE3E-F469-4FE0-A5CE-F016A7B23D57}"/>
            </ac:picMkLst>
          </pc:picChg>
        </pc:sldLayoutChg>
      </pc:sldMasterChg>
    </pc:docChg>
  </pc:docChgLst>
  <pc:docChgLst>
    <pc:chgData name="Nathan Gallahan" userId="6beb42087c2ad5de" providerId="LiveId" clId="{C7B0ADB5-029F-47EE-A2FE-E84727601D41}"/>
    <pc:docChg chg="undo custSel addSld delSld modSld sldOrd modMainMaster">
      <pc:chgData name="Nathan Gallahan" userId="6beb42087c2ad5de" providerId="LiveId" clId="{C7B0ADB5-029F-47EE-A2FE-E84727601D41}" dt="2020-11-27T21:57:25.377" v="1556"/>
      <pc:docMkLst>
        <pc:docMk/>
      </pc:docMkLst>
      <pc:sldChg chg="addSp delSp add del setBg">
        <pc:chgData name="Nathan Gallahan" userId="6beb42087c2ad5de" providerId="LiveId" clId="{C7B0ADB5-029F-47EE-A2FE-E84727601D41}" dt="2020-11-27T20:27:00.945" v="1423" actId="2696"/>
        <pc:sldMkLst>
          <pc:docMk/>
          <pc:sldMk cId="0" sldId="256"/>
        </pc:sldMkLst>
        <pc:spChg chg="add del">
          <ac:chgData name="Nathan Gallahan" userId="6beb42087c2ad5de" providerId="LiveId" clId="{C7B0ADB5-029F-47EE-A2FE-E84727601D41}" dt="2020-11-27T20:26:50.957" v="1422"/>
          <ac:spMkLst>
            <pc:docMk/>
            <pc:sldMk cId="0" sldId="256"/>
            <ac:spMk id="40" creationId="{739F31C5-21C1-4CBB-A154-B552D10F5D1E}"/>
          </ac:spMkLst>
        </pc:spChg>
        <pc:spChg chg="add del">
          <ac:chgData name="Nathan Gallahan" userId="6beb42087c2ad5de" providerId="LiveId" clId="{C7B0ADB5-029F-47EE-A2FE-E84727601D41}" dt="2020-11-27T20:26:50.957" v="1422"/>
          <ac:spMkLst>
            <pc:docMk/>
            <pc:sldMk cId="0" sldId="256"/>
            <ac:spMk id="42" creationId="{496AAEF1-031C-418C-982A-16AA54A3B06B}"/>
          </ac:spMkLst>
        </pc:spChg>
      </pc:sldChg>
      <pc:sldChg chg="del">
        <pc:chgData name="Nathan Gallahan" userId="6beb42087c2ad5de" providerId="LiveId" clId="{C7B0ADB5-029F-47EE-A2FE-E84727601D41}" dt="2020-11-27T17:50:28.356" v="19" actId="2696"/>
        <pc:sldMkLst>
          <pc:docMk/>
          <pc:sldMk cId="4045938528" sldId="257"/>
        </pc:sldMkLst>
      </pc:sldChg>
      <pc:sldChg chg="del">
        <pc:chgData name="Nathan Gallahan" userId="6beb42087c2ad5de" providerId="LiveId" clId="{C7B0ADB5-029F-47EE-A2FE-E84727601D41}" dt="2020-11-27T17:50:28.366" v="21" actId="2696"/>
        <pc:sldMkLst>
          <pc:docMk/>
          <pc:sldMk cId="3479111409" sldId="258"/>
        </pc:sldMkLst>
      </pc:sldChg>
      <pc:sldChg chg="modSp">
        <pc:chgData name="Nathan Gallahan" userId="6beb42087c2ad5de" providerId="LiveId" clId="{C7B0ADB5-029F-47EE-A2FE-E84727601D41}" dt="2020-11-27T17:50:17.048" v="17" actId="20577"/>
        <pc:sldMkLst>
          <pc:docMk/>
          <pc:sldMk cId="3777417017" sldId="259"/>
        </pc:sldMkLst>
        <pc:spChg chg="mod">
          <ac:chgData name="Nathan Gallahan" userId="6beb42087c2ad5de" providerId="LiveId" clId="{C7B0ADB5-029F-47EE-A2FE-E84727601D41}" dt="2020-11-27T17:50:17.048" v="17" actId="20577"/>
          <ac:spMkLst>
            <pc:docMk/>
            <pc:sldMk cId="3777417017" sldId="259"/>
            <ac:spMk id="2" creationId="{8EB33DE2-3640-446A-9BA5-A904CD845EAC}"/>
          </ac:spMkLst>
        </pc:spChg>
      </pc:sldChg>
      <pc:sldChg chg="del">
        <pc:chgData name="Nathan Gallahan" userId="6beb42087c2ad5de" providerId="LiveId" clId="{C7B0ADB5-029F-47EE-A2FE-E84727601D41}" dt="2020-11-27T17:50:28.352" v="18" actId="2696"/>
        <pc:sldMkLst>
          <pc:docMk/>
          <pc:sldMk cId="748117273" sldId="260"/>
        </pc:sldMkLst>
      </pc:sldChg>
      <pc:sldChg chg="addSp delSp modSp add ord">
        <pc:chgData name="Nathan Gallahan" userId="6beb42087c2ad5de" providerId="LiveId" clId="{C7B0ADB5-029F-47EE-A2FE-E84727601D41}" dt="2020-11-27T21:56:39.263" v="1549"/>
        <pc:sldMkLst>
          <pc:docMk/>
          <pc:sldMk cId="2136283664" sldId="260"/>
        </pc:sldMkLst>
        <pc:spChg chg="del mod">
          <ac:chgData name="Nathan Gallahan" userId="6beb42087c2ad5de" providerId="LiveId" clId="{C7B0ADB5-029F-47EE-A2FE-E84727601D41}" dt="2020-11-27T18:24:50.189" v="69" actId="478"/>
          <ac:spMkLst>
            <pc:docMk/>
            <pc:sldMk cId="2136283664" sldId="260"/>
            <ac:spMk id="2" creationId="{1E5AF39E-6B56-416D-A8CC-BE12867CB46C}"/>
          </ac:spMkLst>
        </pc:spChg>
        <pc:spChg chg="del mod">
          <ac:chgData name="Nathan Gallahan" userId="6beb42087c2ad5de" providerId="LiveId" clId="{C7B0ADB5-029F-47EE-A2FE-E84727601D41}" dt="2020-11-27T18:24:48.198" v="68" actId="478"/>
          <ac:spMkLst>
            <pc:docMk/>
            <pc:sldMk cId="2136283664" sldId="260"/>
            <ac:spMk id="3" creationId="{DB5FA382-786B-458C-836D-A5BAF1B65C84}"/>
          </ac:spMkLst>
        </pc:spChg>
        <pc:spChg chg="add del">
          <ac:chgData name="Nathan Gallahan" userId="6beb42087c2ad5de" providerId="LiveId" clId="{C7B0ADB5-029F-47EE-A2FE-E84727601D41}" dt="2020-11-27T18:25:03.991" v="76" actId="478"/>
          <ac:spMkLst>
            <pc:docMk/>
            <pc:sldMk cId="2136283664" sldId="260"/>
            <ac:spMk id="4" creationId="{BA6981B9-CC4D-4B20-881C-28F7A161FA60}"/>
          </ac:spMkLst>
        </pc:spChg>
        <pc:spChg chg="add del mod">
          <ac:chgData name="Nathan Gallahan" userId="6beb42087c2ad5de" providerId="LiveId" clId="{C7B0ADB5-029F-47EE-A2FE-E84727601D41}" dt="2020-11-27T18:24:52.313" v="70" actId="478"/>
          <ac:spMkLst>
            <pc:docMk/>
            <pc:sldMk cId="2136283664" sldId="260"/>
            <ac:spMk id="6" creationId="{151F1572-C80D-46FE-8737-89DF4ACC2E52}"/>
          </ac:spMkLst>
        </pc:spChg>
        <pc:spChg chg="add del mod">
          <ac:chgData name="Nathan Gallahan" userId="6beb42087c2ad5de" providerId="LiveId" clId="{C7B0ADB5-029F-47EE-A2FE-E84727601D41}" dt="2020-11-27T21:56:39.263" v="1549"/>
          <ac:spMkLst>
            <pc:docMk/>
            <pc:sldMk cId="2136283664" sldId="260"/>
            <ac:spMk id="13" creationId="{DC37A8E7-F3C2-4636-967F-3EAE54EE7B1B}"/>
          </ac:spMkLst>
        </pc:spChg>
        <pc:picChg chg="add mod">
          <ac:chgData name="Nathan Gallahan" userId="6beb42087c2ad5de" providerId="LiveId" clId="{C7B0ADB5-029F-47EE-A2FE-E84727601D41}" dt="2020-11-27T21:56:39.263" v="1549"/>
          <ac:picMkLst>
            <pc:docMk/>
            <pc:sldMk cId="2136283664" sldId="260"/>
            <ac:picMk id="3" creationId="{FD6A62C9-1B3C-4D74-91C2-4B43850FD147}"/>
          </ac:picMkLst>
        </pc:picChg>
        <pc:picChg chg="add del mod">
          <ac:chgData name="Nathan Gallahan" userId="6beb42087c2ad5de" providerId="LiveId" clId="{C7B0ADB5-029F-47EE-A2FE-E84727601D41}" dt="2020-11-27T18:25:01.561" v="75"/>
          <ac:picMkLst>
            <pc:docMk/>
            <pc:sldMk cId="2136283664" sldId="260"/>
            <ac:picMk id="8" creationId="{F76D36CF-C209-44FD-BEEF-36E0FB1FC7F0}"/>
          </ac:picMkLst>
        </pc:picChg>
        <pc:picChg chg="add del mod">
          <ac:chgData name="Nathan Gallahan" userId="6beb42087c2ad5de" providerId="LiveId" clId="{C7B0ADB5-029F-47EE-A2FE-E84727601D41}" dt="2020-11-27T18:25:11.700" v="81" actId="478"/>
          <ac:picMkLst>
            <pc:docMk/>
            <pc:sldMk cId="2136283664" sldId="260"/>
            <ac:picMk id="10" creationId="{BC49131E-27AB-474D-B3CE-3AAFFAE03D3E}"/>
          </ac:picMkLst>
        </pc:picChg>
        <pc:picChg chg="add mod">
          <ac:chgData name="Nathan Gallahan" userId="6beb42087c2ad5de" providerId="LiveId" clId="{C7B0ADB5-029F-47EE-A2FE-E84727601D41}" dt="2020-11-27T18:25:47.821" v="85" actId="1076"/>
          <ac:picMkLst>
            <pc:docMk/>
            <pc:sldMk cId="2136283664" sldId="260"/>
            <ac:picMk id="12" creationId="{99699E6B-DBCB-4A11-B345-3E802B90EF7A}"/>
          </ac:picMkLst>
        </pc:picChg>
      </pc:sldChg>
      <pc:sldChg chg="addSp delSp modSp add">
        <pc:chgData name="Nathan Gallahan" userId="6beb42087c2ad5de" providerId="LiveId" clId="{C7B0ADB5-029F-47EE-A2FE-E84727601D41}" dt="2020-11-27T21:57:25.377" v="1556"/>
        <pc:sldMkLst>
          <pc:docMk/>
          <pc:sldMk cId="589467005" sldId="261"/>
        </pc:sldMkLst>
        <pc:spChg chg="mod">
          <ac:chgData name="Nathan Gallahan" userId="6beb42087c2ad5de" providerId="LiveId" clId="{C7B0ADB5-029F-47EE-A2FE-E84727601D41}" dt="2020-11-27T18:30:19.574" v="122" actId="20577"/>
          <ac:spMkLst>
            <pc:docMk/>
            <pc:sldMk cId="589467005" sldId="261"/>
            <ac:spMk id="2" creationId="{18BF46E8-EB6D-4348-8718-79416910773B}"/>
          </ac:spMkLst>
        </pc:spChg>
        <pc:spChg chg="del">
          <ac:chgData name="Nathan Gallahan" userId="6beb42087c2ad5de" providerId="LiveId" clId="{C7B0ADB5-029F-47EE-A2FE-E84727601D41}" dt="2020-11-27T18:30:28.883" v="123"/>
          <ac:spMkLst>
            <pc:docMk/>
            <pc:sldMk cId="589467005" sldId="261"/>
            <ac:spMk id="3" creationId="{EE03B39A-3E52-44AB-B31B-879CB3CB7F4A}"/>
          </ac:spMkLst>
        </pc:spChg>
        <pc:spChg chg="del">
          <ac:chgData name="Nathan Gallahan" userId="6beb42087c2ad5de" providerId="LiveId" clId="{C7B0ADB5-029F-47EE-A2FE-E84727601D41}" dt="2020-11-27T21:57:25.377" v="1556"/>
          <ac:spMkLst>
            <pc:docMk/>
            <pc:sldMk cId="589467005" sldId="261"/>
            <ac:spMk id="4" creationId="{D2B2E895-EECE-417C-977B-9679CBB72BDE}"/>
          </ac:spMkLst>
        </pc:spChg>
        <pc:picChg chg="add mod">
          <ac:chgData name="Nathan Gallahan" userId="6beb42087c2ad5de" providerId="LiveId" clId="{C7B0ADB5-029F-47EE-A2FE-E84727601D41}" dt="2020-11-27T18:31:43.697" v="126" actId="1076"/>
          <ac:picMkLst>
            <pc:docMk/>
            <pc:sldMk cId="589467005" sldId="261"/>
            <ac:picMk id="5" creationId="{333CCEC9-435E-4372-B258-97245F971916}"/>
          </ac:picMkLst>
        </pc:picChg>
        <pc:picChg chg="add mod">
          <ac:chgData name="Nathan Gallahan" userId="6beb42087c2ad5de" providerId="LiveId" clId="{C7B0ADB5-029F-47EE-A2FE-E84727601D41}" dt="2020-11-27T21:57:25.377" v="1556"/>
          <ac:picMkLst>
            <pc:docMk/>
            <pc:sldMk cId="589467005" sldId="261"/>
            <ac:picMk id="6" creationId="{5E3D6E6A-7A1C-46C7-9694-46B0613DEFE9}"/>
          </ac:picMkLst>
        </pc:picChg>
      </pc:sldChg>
      <pc:sldChg chg="add del">
        <pc:chgData name="Nathan Gallahan" userId="6beb42087c2ad5de" providerId="LiveId" clId="{C7B0ADB5-029F-47EE-A2FE-E84727601D41}" dt="2020-11-27T18:26:29.776" v="91" actId="2696"/>
        <pc:sldMkLst>
          <pc:docMk/>
          <pc:sldMk cId="2745118818" sldId="261"/>
        </pc:sldMkLst>
      </pc:sldChg>
      <pc:sldChg chg="del">
        <pc:chgData name="Nathan Gallahan" userId="6beb42087c2ad5de" providerId="LiveId" clId="{C7B0ADB5-029F-47EE-A2FE-E84727601D41}" dt="2020-11-27T17:50:28.370" v="22" actId="2696"/>
        <pc:sldMkLst>
          <pc:docMk/>
          <pc:sldMk cId="3057698355" sldId="261"/>
        </pc:sldMkLst>
      </pc:sldChg>
      <pc:sldChg chg="modSp add">
        <pc:chgData name="Nathan Gallahan" userId="6beb42087c2ad5de" providerId="LiveId" clId="{C7B0ADB5-029F-47EE-A2FE-E84727601D41}" dt="2020-11-27T20:21:43.274" v="1418" actId="403"/>
        <pc:sldMkLst>
          <pc:docMk/>
          <pc:sldMk cId="830903615" sldId="262"/>
        </pc:sldMkLst>
        <pc:spChg chg="mod">
          <ac:chgData name="Nathan Gallahan" userId="6beb42087c2ad5de" providerId="LiveId" clId="{C7B0ADB5-029F-47EE-A2FE-E84727601D41}" dt="2020-11-27T20:21:43.274" v="1418" actId="403"/>
          <ac:spMkLst>
            <pc:docMk/>
            <pc:sldMk cId="830903615" sldId="262"/>
            <ac:spMk id="2" creationId="{80CDB899-C010-4025-93C5-D3CF258DA4F5}"/>
          </ac:spMkLst>
        </pc:spChg>
      </pc:sldChg>
      <pc:sldChg chg="del">
        <pc:chgData name="Nathan Gallahan" userId="6beb42087c2ad5de" providerId="LiveId" clId="{C7B0ADB5-029F-47EE-A2FE-E84727601D41}" dt="2020-11-27T17:50:28.361" v="20" actId="2696"/>
        <pc:sldMkLst>
          <pc:docMk/>
          <pc:sldMk cId="2269927287" sldId="262"/>
        </pc:sldMkLst>
      </pc:sldChg>
      <pc:sldChg chg="del">
        <pc:chgData name="Nathan Gallahan" userId="6beb42087c2ad5de" providerId="LiveId" clId="{C7B0ADB5-029F-47EE-A2FE-E84727601D41}" dt="2020-11-27T17:50:28.379" v="23" actId="2696"/>
        <pc:sldMkLst>
          <pc:docMk/>
          <pc:sldMk cId="2322455395" sldId="263"/>
        </pc:sldMkLst>
      </pc:sldChg>
      <pc:sldChg chg="addSp delSp modSp add ord">
        <pc:chgData name="Nathan Gallahan" userId="6beb42087c2ad5de" providerId="LiveId" clId="{C7B0ADB5-029F-47EE-A2FE-E84727601D41}" dt="2020-11-27T21:57:24.719" v="1555" actId="27614"/>
        <pc:sldMkLst>
          <pc:docMk/>
          <pc:sldMk cId="3444096392" sldId="263"/>
        </pc:sldMkLst>
        <pc:spChg chg="mod">
          <ac:chgData name="Nathan Gallahan" userId="6beb42087c2ad5de" providerId="LiveId" clId="{C7B0ADB5-029F-47EE-A2FE-E84727601D41}" dt="2020-11-27T18:32:44.728" v="143" actId="404"/>
          <ac:spMkLst>
            <pc:docMk/>
            <pc:sldMk cId="3444096392" sldId="263"/>
            <ac:spMk id="2" creationId="{6AFC4936-5BC9-478F-BBBF-BD51D95DA270}"/>
          </ac:spMkLst>
        </pc:spChg>
        <pc:spChg chg="mod">
          <ac:chgData name="Nathan Gallahan" userId="6beb42087c2ad5de" providerId="LiveId" clId="{C7B0ADB5-029F-47EE-A2FE-E84727601D41}" dt="2020-11-27T18:36:07.206" v="213" actId="1035"/>
          <ac:spMkLst>
            <pc:docMk/>
            <pc:sldMk cId="3444096392" sldId="263"/>
            <ac:spMk id="3" creationId="{91008232-A8F7-4B1B-9CC8-6BA8DB7F0685}"/>
          </ac:spMkLst>
        </pc:spChg>
        <pc:spChg chg="del">
          <ac:chgData name="Nathan Gallahan" userId="6beb42087c2ad5de" providerId="LiveId" clId="{C7B0ADB5-029F-47EE-A2FE-E84727601D41}" dt="2020-11-27T21:57:21.224" v="1554"/>
          <ac:spMkLst>
            <pc:docMk/>
            <pc:sldMk cId="3444096392" sldId="263"/>
            <ac:spMk id="4" creationId="{6E0FD7B6-AC05-46EA-ADC6-696917FCE7A6}"/>
          </ac:spMkLst>
        </pc:spChg>
        <pc:picChg chg="add mod">
          <ac:chgData name="Nathan Gallahan" userId="6beb42087c2ad5de" providerId="LiveId" clId="{C7B0ADB5-029F-47EE-A2FE-E84727601D41}" dt="2020-11-27T21:57:24.719" v="1555" actId="27614"/>
          <ac:picMkLst>
            <pc:docMk/>
            <pc:sldMk cId="3444096392" sldId="263"/>
            <ac:picMk id="6" creationId="{48148AC1-2EA5-46E5-AEE5-67047EF101CD}"/>
          </ac:picMkLst>
        </pc:picChg>
      </pc:sldChg>
      <pc:sldChg chg="del">
        <pc:chgData name="Nathan Gallahan" userId="6beb42087c2ad5de" providerId="LiveId" clId="{C7B0ADB5-029F-47EE-A2FE-E84727601D41}" dt="2020-11-27T17:50:28.391" v="25" actId="2696"/>
        <pc:sldMkLst>
          <pc:docMk/>
          <pc:sldMk cId="201029244" sldId="264"/>
        </pc:sldMkLst>
      </pc:sldChg>
      <pc:sldChg chg="modSp add">
        <pc:chgData name="Nathan Gallahan" userId="6beb42087c2ad5de" providerId="LiveId" clId="{C7B0ADB5-029F-47EE-A2FE-E84727601D41}" dt="2020-11-27T20:20:58.876" v="1411" actId="20577"/>
        <pc:sldMkLst>
          <pc:docMk/>
          <pc:sldMk cId="2305713739" sldId="264"/>
        </pc:sldMkLst>
        <pc:spChg chg="mod">
          <ac:chgData name="Nathan Gallahan" userId="6beb42087c2ad5de" providerId="LiveId" clId="{C7B0ADB5-029F-47EE-A2FE-E84727601D41}" dt="2020-11-27T20:20:58.876" v="1411" actId="20577"/>
          <ac:spMkLst>
            <pc:docMk/>
            <pc:sldMk cId="2305713739" sldId="264"/>
            <ac:spMk id="2" creationId="{9C091562-0B42-42F6-981A-1FA2407F5EAD}"/>
          </ac:spMkLst>
        </pc:spChg>
      </pc:sldChg>
      <pc:sldChg chg="modSp add">
        <pc:chgData name="Nathan Gallahan" userId="6beb42087c2ad5de" providerId="LiveId" clId="{C7B0ADB5-029F-47EE-A2FE-E84727601D41}" dt="2020-11-27T21:33:02.862" v="1494" actId="20577"/>
        <pc:sldMkLst>
          <pc:docMk/>
          <pc:sldMk cId="70664221" sldId="265"/>
        </pc:sldMkLst>
        <pc:spChg chg="mod">
          <ac:chgData name="Nathan Gallahan" userId="6beb42087c2ad5de" providerId="LiveId" clId="{C7B0ADB5-029F-47EE-A2FE-E84727601D41}" dt="2020-11-27T21:33:02.862" v="1494" actId="20577"/>
          <ac:spMkLst>
            <pc:docMk/>
            <pc:sldMk cId="70664221" sldId="265"/>
            <ac:spMk id="2" creationId="{3F8C5E64-4DD8-4F92-8433-E1CDB55FEE10}"/>
          </ac:spMkLst>
        </pc:spChg>
      </pc:sldChg>
      <pc:sldChg chg="add del">
        <pc:chgData name="Nathan Gallahan" userId="6beb42087c2ad5de" providerId="LiveId" clId="{C7B0ADB5-029F-47EE-A2FE-E84727601D41}" dt="2020-11-27T18:36:49.344" v="239"/>
        <pc:sldMkLst>
          <pc:docMk/>
          <pc:sldMk cId="1046248558" sldId="265"/>
        </pc:sldMkLst>
      </pc:sldChg>
      <pc:sldChg chg="del">
        <pc:chgData name="Nathan Gallahan" userId="6beb42087c2ad5de" providerId="LiveId" clId="{C7B0ADB5-029F-47EE-A2FE-E84727601D41}" dt="2020-11-27T17:50:28.385" v="24" actId="2696"/>
        <pc:sldMkLst>
          <pc:docMk/>
          <pc:sldMk cId="1834968489" sldId="265"/>
        </pc:sldMkLst>
      </pc:sldChg>
      <pc:sldChg chg="addSp delSp modSp add ord">
        <pc:chgData name="Nathan Gallahan" userId="6beb42087c2ad5de" providerId="LiveId" clId="{C7B0ADB5-029F-47EE-A2FE-E84727601D41}" dt="2020-11-27T21:57:19.425" v="1553" actId="27614"/>
        <pc:sldMkLst>
          <pc:docMk/>
          <pc:sldMk cId="2248025614" sldId="266"/>
        </pc:sldMkLst>
        <pc:spChg chg="del">
          <ac:chgData name="Nathan Gallahan" userId="6beb42087c2ad5de" providerId="LiveId" clId="{C7B0ADB5-029F-47EE-A2FE-E84727601D41}" dt="2020-11-27T20:42:39.114" v="1435" actId="478"/>
          <ac:spMkLst>
            <pc:docMk/>
            <pc:sldMk cId="2248025614" sldId="266"/>
            <ac:spMk id="2" creationId="{332EDC29-09DA-423C-AE07-F58D178621C6}"/>
          </ac:spMkLst>
        </pc:spChg>
        <pc:spChg chg="del">
          <ac:chgData name="Nathan Gallahan" userId="6beb42087c2ad5de" providerId="LiveId" clId="{C7B0ADB5-029F-47EE-A2FE-E84727601D41}" dt="2020-11-27T20:42:28.064" v="1431"/>
          <ac:spMkLst>
            <pc:docMk/>
            <pc:sldMk cId="2248025614" sldId="266"/>
            <ac:spMk id="3" creationId="{37188553-1D58-4972-BD58-D97D7613AC4B}"/>
          </ac:spMkLst>
        </pc:spChg>
        <pc:spChg chg="add del">
          <ac:chgData name="Nathan Gallahan" userId="6beb42087c2ad5de" providerId="LiveId" clId="{C7B0ADB5-029F-47EE-A2FE-E84727601D41}" dt="2020-11-27T20:42:24.940" v="1430"/>
          <ac:spMkLst>
            <pc:docMk/>
            <pc:sldMk cId="2248025614" sldId="266"/>
            <ac:spMk id="4" creationId="{72CB947B-49C4-41DD-9DE7-904B1249D73E}"/>
          </ac:spMkLst>
        </pc:spChg>
        <pc:spChg chg="add del">
          <ac:chgData name="Nathan Gallahan" userId="6beb42087c2ad5de" providerId="LiveId" clId="{C7B0ADB5-029F-47EE-A2FE-E84727601D41}" dt="2020-11-27T21:27:40.753" v="1449" actId="478"/>
          <ac:spMkLst>
            <pc:docMk/>
            <pc:sldMk cId="2248025614" sldId="266"/>
            <ac:spMk id="9" creationId="{D3CF1B15-56DA-4256-A7C4-00141B9D079B}"/>
          </ac:spMkLst>
        </pc:spChg>
        <pc:spChg chg="add del mod">
          <ac:chgData name="Nathan Gallahan" userId="6beb42087c2ad5de" providerId="LiveId" clId="{C7B0ADB5-029F-47EE-A2FE-E84727601D41}" dt="2020-11-27T21:27:39.015" v="1448" actId="478"/>
          <ac:spMkLst>
            <pc:docMk/>
            <pc:sldMk cId="2248025614" sldId="266"/>
            <ac:spMk id="11" creationId="{19D9240B-4524-4821-92A8-6F6CFA4DCD55}"/>
          </ac:spMkLst>
        </pc:spChg>
        <pc:spChg chg="add del">
          <ac:chgData name="Nathan Gallahan" userId="6beb42087c2ad5de" providerId="LiveId" clId="{C7B0ADB5-029F-47EE-A2FE-E84727601D41}" dt="2020-11-27T21:57:15.077" v="1552"/>
          <ac:spMkLst>
            <pc:docMk/>
            <pc:sldMk cId="2248025614" sldId="266"/>
            <ac:spMk id="14" creationId="{9AC93F92-7AB8-46C9-B64C-81F98A3CCEF8}"/>
          </ac:spMkLst>
        </pc:spChg>
        <pc:picChg chg="add del mod">
          <ac:chgData name="Nathan Gallahan" userId="6beb42087c2ad5de" providerId="LiveId" clId="{C7B0ADB5-029F-47EE-A2FE-E84727601D41}" dt="2020-11-27T20:42:22.513" v="1429"/>
          <ac:picMkLst>
            <pc:docMk/>
            <pc:sldMk cId="2248025614" sldId="266"/>
            <ac:picMk id="6" creationId="{FDC25822-B033-4335-845D-1FEB836681C6}"/>
          </ac:picMkLst>
        </pc:picChg>
        <pc:picChg chg="add del mod modCrop">
          <ac:chgData name="Nathan Gallahan" userId="6beb42087c2ad5de" providerId="LiveId" clId="{C7B0ADB5-029F-47EE-A2FE-E84727601D41}" dt="2020-11-27T21:27:35.932" v="1447" actId="478"/>
          <ac:picMkLst>
            <pc:docMk/>
            <pc:sldMk cId="2248025614" sldId="266"/>
            <ac:picMk id="8" creationId="{D1E9E7AC-7A54-42BD-8046-66ABF867A8D9}"/>
          </ac:picMkLst>
        </pc:picChg>
        <pc:picChg chg="add mod modCrop">
          <ac:chgData name="Nathan Gallahan" userId="6beb42087c2ad5de" providerId="LiveId" clId="{C7B0ADB5-029F-47EE-A2FE-E84727601D41}" dt="2020-11-27T21:28:42.967" v="1457" actId="732"/>
          <ac:picMkLst>
            <pc:docMk/>
            <pc:sldMk cId="2248025614" sldId="266"/>
            <ac:picMk id="13" creationId="{C4220139-6599-4278-B27B-8BF57F9AFC8B}"/>
          </ac:picMkLst>
        </pc:picChg>
        <pc:picChg chg="add mod">
          <ac:chgData name="Nathan Gallahan" userId="6beb42087c2ad5de" providerId="LiveId" clId="{C7B0ADB5-029F-47EE-A2FE-E84727601D41}" dt="2020-11-27T21:57:19.425" v="1553" actId="27614"/>
          <ac:picMkLst>
            <pc:docMk/>
            <pc:sldMk cId="2248025614" sldId="266"/>
            <ac:picMk id="16" creationId="{CB93DD13-1CF4-4915-AE94-DB262713D89A}"/>
          </ac:picMkLst>
        </pc:picChg>
      </pc:sldChg>
      <pc:sldChg chg="addSp delSp modSp add">
        <pc:chgData name="Nathan Gallahan" userId="6beb42087c2ad5de" providerId="LiveId" clId="{C7B0ADB5-029F-47EE-A2FE-E84727601D41}" dt="2020-11-27T21:44:00.960" v="1497" actId="27614"/>
        <pc:sldMkLst>
          <pc:docMk/>
          <pc:sldMk cId="3422665280" sldId="267"/>
        </pc:sldMkLst>
        <pc:spChg chg="mod">
          <ac:chgData name="Nathan Gallahan" userId="6beb42087c2ad5de" providerId="LiveId" clId="{C7B0ADB5-029F-47EE-A2FE-E84727601D41}" dt="2020-11-27T18:55:21.222" v="417" actId="1035"/>
          <ac:spMkLst>
            <pc:docMk/>
            <pc:sldMk cId="3422665280" sldId="267"/>
            <ac:spMk id="2" creationId="{FD8A4DD5-7825-4AFC-9AF9-AFCF260B150F}"/>
          </ac:spMkLst>
        </pc:spChg>
        <pc:spChg chg="mod">
          <ac:chgData name="Nathan Gallahan" userId="6beb42087c2ad5de" providerId="LiveId" clId="{C7B0ADB5-029F-47EE-A2FE-E84727601D41}" dt="2020-11-27T19:03:48.275" v="786" actId="1035"/>
          <ac:spMkLst>
            <pc:docMk/>
            <pc:sldMk cId="3422665280" sldId="267"/>
            <ac:spMk id="3" creationId="{81E140AD-1C9C-451B-A7A4-81765F6E0AA3}"/>
          </ac:spMkLst>
        </pc:spChg>
        <pc:spChg chg="add del">
          <ac:chgData name="Nathan Gallahan" userId="6beb42087c2ad5de" providerId="LiveId" clId="{C7B0ADB5-029F-47EE-A2FE-E84727601D41}" dt="2020-11-27T19:02:47.505" v="670"/>
          <ac:spMkLst>
            <pc:docMk/>
            <pc:sldMk cId="3422665280" sldId="267"/>
            <ac:spMk id="4" creationId="{CDA63145-7FF9-4FA3-BAA6-846ECDA4DEFC}"/>
          </ac:spMkLst>
        </pc:spChg>
        <pc:spChg chg="add mod">
          <ac:chgData name="Nathan Gallahan" userId="6beb42087c2ad5de" providerId="LiveId" clId="{C7B0ADB5-029F-47EE-A2FE-E84727601D41}" dt="2020-11-27T18:55:18.031" v="398" actId="255"/>
          <ac:spMkLst>
            <pc:docMk/>
            <pc:sldMk cId="3422665280" sldId="267"/>
            <ac:spMk id="5" creationId="{99256328-10F4-4426-8189-07C7ADFB9E44}"/>
          </ac:spMkLst>
        </pc:spChg>
        <pc:spChg chg="add del mod">
          <ac:chgData name="Nathan Gallahan" userId="6beb42087c2ad5de" providerId="LiveId" clId="{C7B0ADB5-029F-47EE-A2FE-E84727601D41}" dt="2020-11-27T18:56:28.411" v="507" actId="478"/>
          <ac:spMkLst>
            <pc:docMk/>
            <pc:sldMk cId="3422665280" sldId="267"/>
            <ac:spMk id="6" creationId="{D2A65808-CD83-4325-BE80-4A4113B74CCD}"/>
          </ac:spMkLst>
        </pc:spChg>
        <pc:spChg chg="add mod">
          <ac:chgData name="Nathan Gallahan" userId="6beb42087c2ad5de" providerId="LiveId" clId="{C7B0ADB5-029F-47EE-A2FE-E84727601D41}" dt="2020-11-27T19:03:48.275" v="786" actId="1035"/>
          <ac:spMkLst>
            <pc:docMk/>
            <pc:sldMk cId="3422665280" sldId="267"/>
            <ac:spMk id="7" creationId="{F2D56115-116E-4937-9AB5-607C58B94050}"/>
          </ac:spMkLst>
        </pc:spChg>
        <pc:spChg chg="add mod">
          <ac:chgData name="Nathan Gallahan" userId="6beb42087c2ad5de" providerId="LiveId" clId="{C7B0ADB5-029F-47EE-A2FE-E84727601D41}" dt="2020-11-27T19:03:48.275" v="786" actId="1035"/>
          <ac:spMkLst>
            <pc:docMk/>
            <pc:sldMk cId="3422665280" sldId="267"/>
            <ac:spMk id="8" creationId="{1A91AE93-E16B-4FFD-9981-1CA07FA216C7}"/>
          </ac:spMkLst>
        </pc:spChg>
        <pc:spChg chg="add del">
          <ac:chgData name="Nathan Gallahan" userId="6beb42087c2ad5de" providerId="LiveId" clId="{C7B0ADB5-029F-47EE-A2FE-E84727601D41}" dt="2020-11-27T21:43:57.938" v="1496"/>
          <ac:spMkLst>
            <pc:docMk/>
            <pc:sldMk cId="3422665280" sldId="267"/>
            <ac:spMk id="17" creationId="{694A9952-64CF-489F-B155-8EC11B3DC93A}"/>
          </ac:spMkLst>
        </pc:spChg>
        <pc:picChg chg="add mod">
          <ac:chgData name="Nathan Gallahan" userId="6beb42087c2ad5de" providerId="LiveId" clId="{C7B0ADB5-029F-47EE-A2FE-E84727601D41}" dt="2020-11-27T21:44:00.960" v="1497" actId="27614"/>
          <ac:picMkLst>
            <pc:docMk/>
            <pc:sldMk cId="3422665280" sldId="267"/>
            <ac:picMk id="6" creationId="{67DBC092-86FE-422E-A739-B71E457F8827}"/>
          </ac:picMkLst>
        </pc:picChg>
        <pc:picChg chg="add del mod">
          <ac:chgData name="Nathan Gallahan" userId="6beb42087c2ad5de" providerId="LiveId" clId="{C7B0ADB5-029F-47EE-A2FE-E84727601D41}" dt="2020-11-27T19:02:45.396" v="669"/>
          <ac:picMkLst>
            <pc:docMk/>
            <pc:sldMk cId="3422665280" sldId="267"/>
            <ac:picMk id="10" creationId="{38BA4893-A09E-4827-86AA-FA1CB7B6D0D0}"/>
          </ac:picMkLst>
        </pc:picChg>
        <pc:picChg chg="add mod">
          <ac:chgData name="Nathan Gallahan" userId="6beb42087c2ad5de" providerId="LiveId" clId="{C7B0ADB5-029F-47EE-A2FE-E84727601D41}" dt="2020-11-27T19:04:30.204" v="793" actId="1076"/>
          <ac:picMkLst>
            <pc:docMk/>
            <pc:sldMk cId="3422665280" sldId="267"/>
            <ac:picMk id="12" creationId="{A52E26E1-EA8F-416A-BF08-BF720D243D8A}"/>
          </ac:picMkLst>
        </pc:picChg>
        <pc:picChg chg="add mod">
          <ac:chgData name="Nathan Gallahan" userId="6beb42087c2ad5de" providerId="LiveId" clId="{C7B0ADB5-029F-47EE-A2FE-E84727601D41}" dt="2020-11-27T19:04:38.322" v="796" actId="1076"/>
          <ac:picMkLst>
            <pc:docMk/>
            <pc:sldMk cId="3422665280" sldId="267"/>
            <ac:picMk id="14" creationId="{7B3670C1-3FE7-4274-8B98-9741BD6DF1AA}"/>
          </ac:picMkLst>
        </pc:picChg>
        <pc:picChg chg="add mod">
          <ac:chgData name="Nathan Gallahan" userId="6beb42087c2ad5de" providerId="LiveId" clId="{C7B0ADB5-029F-47EE-A2FE-E84727601D41}" dt="2020-11-27T19:03:56.744" v="787" actId="1076"/>
          <ac:picMkLst>
            <pc:docMk/>
            <pc:sldMk cId="3422665280" sldId="267"/>
            <ac:picMk id="16" creationId="{232FF8CB-3B49-43D7-A800-76A84E1B9E0B}"/>
          </ac:picMkLst>
        </pc:picChg>
      </pc:sldChg>
      <pc:sldChg chg="addSp delSp modSp add">
        <pc:chgData name="Nathan Gallahan" userId="6beb42087c2ad5de" providerId="LiveId" clId="{C7B0ADB5-029F-47EE-A2FE-E84727601D41}" dt="2020-11-27T21:44:07.037" v="1499" actId="27614"/>
        <pc:sldMkLst>
          <pc:docMk/>
          <pc:sldMk cId="2224291588" sldId="268"/>
        </pc:sldMkLst>
        <pc:spChg chg="mod">
          <ac:chgData name="Nathan Gallahan" userId="6beb42087c2ad5de" providerId="LiveId" clId="{C7B0ADB5-029F-47EE-A2FE-E84727601D41}" dt="2020-11-27T19:21:37.291" v="856" actId="20577"/>
          <ac:spMkLst>
            <pc:docMk/>
            <pc:sldMk cId="2224291588" sldId="268"/>
            <ac:spMk id="2" creationId="{4F74484E-8CB9-460F-89C3-5963CCFFA5DC}"/>
          </ac:spMkLst>
        </pc:spChg>
        <pc:spChg chg="del">
          <ac:chgData name="Nathan Gallahan" userId="6beb42087c2ad5de" providerId="LiveId" clId="{C7B0ADB5-029F-47EE-A2FE-E84727601D41}" dt="2020-11-27T19:18:59.228" v="832" actId="478"/>
          <ac:spMkLst>
            <pc:docMk/>
            <pc:sldMk cId="2224291588" sldId="268"/>
            <ac:spMk id="3" creationId="{FBAED606-E49E-4789-B541-6D93B40DEBDA}"/>
          </ac:spMkLst>
        </pc:spChg>
        <pc:spChg chg="del">
          <ac:chgData name="Nathan Gallahan" userId="6beb42087c2ad5de" providerId="LiveId" clId="{C7B0ADB5-029F-47EE-A2FE-E84727601D41}" dt="2020-11-27T19:19:01.335" v="833"/>
          <ac:spMkLst>
            <pc:docMk/>
            <pc:sldMk cId="2224291588" sldId="268"/>
            <ac:spMk id="4" creationId="{E4E68725-F731-462E-BB7A-81944071BA2F}"/>
          </ac:spMkLst>
        </pc:spChg>
        <pc:spChg chg="add del">
          <ac:chgData name="Nathan Gallahan" userId="6beb42087c2ad5de" providerId="LiveId" clId="{C7B0ADB5-029F-47EE-A2FE-E84727601D41}" dt="2020-11-27T19:20:12.320" v="839"/>
          <ac:spMkLst>
            <pc:docMk/>
            <pc:sldMk cId="2224291588" sldId="268"/>
            <ac:spMk id="7" creationId="{C00049B7-D5E2-4D01-9527-15D34C4295FC}"/>
          </ac:spMkLst>
        </pc:spChg>
        <pc:spChg chg="add del">
          <ac:chgData name="Nathan Gallahan" userId="6beb42087c2ad5de" providerId="LiveId" clId="{C7B0ADB5-029F-47EE-A2FE-E84727601D41}" dt="2020-11-27T21:44:03.611" v="1498"/>
          <ac:spMkLst>
            <pc:docMk/>
            <pc:sldMk cId="2224291588" sldId="268"/>
            <ac:spMk id="14" creationId="{8ED318A4-57D9-4212-8A74-CB0838FD0E35}"/>
          </ac:spMkLst>
        </pc:spChg>
        <pc:picChg chg="add del mod">
          <ac:chgData name="Nathan Gallahan" userId="6beb42087c2ad5de" providerId="LiveId" clId="{C7B0ADB5-029F-47EE-A2FE-E84727601D41}" dt="2020-11-27T19:20:10.049" v="838" actId="478"/>
          <ac:picMkLst>
            <pc:docMk/>
            <pc:sldMk cId="2224291588" sldId="268"/>
            <ac:picMk id="6" creationId="{076873D8-4B2D-4B82-815C-30A9A2F4489E}"/>
          </ac:picMkLst>
        </pc:picChg>
        <pc:picChg chg="add del mod">
          <ac:chgData name="Nathan Gallahan" userId="6beb42087c2ad5de" providerId="LiveId" clId="{C7B0ADB5-029F-47EE-A2FE-E84727601D41}" dt="2020-11-27T19:20:19.169" v="841" actId="478"/>
          <ac:picMkLst>
            <pc:docMk/>
            <pc:sldMk cId="2224291588" sldId="268"/>
            <ac:picMk id="9" creationId="{7421F541-881B-44C2-A9EA-B6FBC75942FA}"/>
          </ac:picMkLst>
        </pc:picChg>
        <pc:picChg chg="add del mod">
          <ac:chgData name="Nathan Gallahan" userId="6beb42087c2ad5de" providerId="LiveId" clId="{C7B0ADB5-029F-47EE-A2FE-E84727601D41}" dt="2020-11-27T19:20:51.971" v="844" actId="478"/>
          <ac:picMkLst>
            <pc:docMk/>
            <pc:sldMk cId="2224291588" sldId="268"/>
            <ac:picMk id="11" creationId="{D34F14E7-125E-42EC-BC66-D692606375B2}"/>
          </ac:picMkLst>
        </pc:picChg>
        <pc:picChg chg="add mod">
          <ac:chgData name="Nathan Gallahan" userId="6beb42087c2ad5de" providerId="LiveId" clId="{C7B0ADB5-029F-47EE-A2FE-E84727601D41}" dt="2020-11-27T19:21:22.868" v="848" actId="1076"/>
          <ac:picMkLst>
            <pc:docMk/>
            <pc:sldMk cId="2224291588" sldId="268"/>
            <ac:picMk id="13" creationId="{35C40A02-0842-436C-B4F2-9B8AAE58E560}"/>
          </ac:picMkLst>
        </pc:picChg>
        <pc:picChg chg="add mod">
          <ac:chgData name="Nathan Gallahan" userId="6beb42087c2ad5de" providerId="LiveId" clId="{C7B0ADB5-029F-47EE-A2FE-E84727601D41}" dt="2020-11-27T21:44:07.037" v="1499" actId="27614"/>
          <ac:picMkLst>
            <pc:docMk/>
            <pc:sldMk cId="2224291588" sldId="268"/>
            <ac:picMk id="16" creationId="{A8E23B36-8632-455B-856A-DA6DA1809CA2}"/>
          </ac:picMkLst>
        </pc:picChg>
      </pc:sldChg>
      <pc:sldChg chg="addSp delSp modSp add">
        <pc:chgData name="Nathan Gallahan" userId="6beb42087c2ad5de" providerId="LiveId" clId="{C7B0ADB5-029F-47EE-A2FE-E84727601D41}" dt="2020-11-27T21:44:13.489" v="1501" actId="27614"/>
        <pc:sldMkLst>
          <pc:docMk/>
          <pc:sldMk cId="4179876408" sldId="269"/>
        </pc:sldMkLst>
        <pc:spChg chg="add del mod">
          <ac:chgData name="Nathan Gallahan" userId="6beb42087c2ad5de" providerId="LiveId" clId="{C7B0ADB5-029F-47EE-A2FE-E84727601D41}" dt="2020-11-27T19:42:33.435" v="863" actId="478"/>
          <ac:spMkLst>
            <pc:docMk/>
            <pc:sldMk cId="4179876408" sldId="269"/>
            <ac:spMk id="2" creationId="{E0E05C06-C83D-4116-8E46-8FB6D2703F3D}"/>
          </ac:spMkLst>
        </pc:spChg>
        <pc:spChg chg="add del">
          <ac:chgData name="Nathan Gallahan" userId="6beb42087c2ad5de" providerId="LiveId" clId="{C7B0ADB5-029F-47EE-A2FE-E84727601D41}" dt="2020-11-27T19:42:35.241" v="864" actId="478"/>
          <ac:spMkLst>
            <pc:docMk/>
            <pc:sldMk cId="4179876408" sldId="269"/>
            <ac:spMk id="3" creationId="{6AB688C8-B6AE-4FF4-A57E-CA994C61B249}"/>
          </ac:spMkLst>
        </pc:spChg>
        <pc:spChg chg="del">
          <ac:chgData name="Nathan Gallahan" userId="6beb42087c2ad5de" providerId="LiveId" clId="{C7B0ADB5-029F-47EE-A2FE-E84727601D41}" dt="2020-11-27T19:42:38.972" v="865"/>
          <ac:spMkLst>
            <pc:docMk/>
            <pc:sldMk cId="4179876408" sldId="269"/>
            <ac:spMk id="4" creationId="{DF949E76-C781-49AB-8347-F1F7B112A44E}"/>
          </ac:spMkLst>
        </pc:spChg>
        <pc:spChg chg="add del">
          <ac:chgData name="Nathan Gallahan" userId="6beb42087c2ad5de" providerId="LiveId" clId="{C7B0ADB5-029F-47EE-A2FE-E84727601D41}" dt="2020-11-27T21:44:10.525" v="1500"/>
          <ac:spMkLst>
            <pc:docMk/>
            <pc:sldMk cId="4179876408" sldId="269"/>
            <ac:spMk id="17" creationId="{37B3578B-6BB1-414A-9D87-C1B38035E191}"/>
          </ac:spMkLst>
        </pc:spChg>
        <pc:picChg chg="add del mod">
          <ac:chgData name="Nathan Gallahan" userId="6beb42087c2ad5de" providerId="LiveId" clId="{C7B0ADB5-029F-47EE-A2FE-E84727601D41}" dt="2020-11-27T19:43:33.389" v="869" actId="478"/>
          <ac:picMkLst>
            <pc:docMk/>
            <pc:sldMk cId="4179876408" sldId="269"/>
            <ac:picMk id="6" creationId="{C9C191E7-8789-495F-BA42-CDFD81C5BA74}"/>
          </ac:picMkLst>
        </pc:picChg>
        <pc:picChg chg="add del mod">
          <ac:chgData name="Nathan Gallahan" userId="6beb42087c2ad5de" providerId="LiveId" clId="{C7B0ADB5-029F-47EE-A2FE-E84727601D41}" dt="2020-11-27T19:44:18.088" v="871" actId="478"/>
          <ac:picMkLst>
            <pc:docMk/>
            <pc:sldMk cId="4179876408" sldId="269"/>
            <ac:picMk id="8" creationId="{C465C2DE-1B87-4E57-93B2-7975959ECD45}"/>
          </ac:picMkLst>
        </pc:picChg>
        <pc:picChg chg="add del mod">
          <ac:chgData name="Nathan Gallahan" userId="6beb42087c2ad5de" providerId="LiveId" clId="{C7B0ADB5-029F-47EE-A2FE-E84727601D41}" dt="2020-11-27T19:44:48.183" v="873" actId="478"/>
          <ac:picMkLst>
            <pc:docMk/>
            <pc:sldMk cId="4179876408" sldId="269"/>
            <ac:picMk id="10" creationId="{42FE5273-B2FD-4729-A088-8F06E3195063}"/>
          </ac:picMkLst>
        </pc:picChg>
        <pc:picChg chg="add del mod">
          <ac:chgData name="Nathan Gallahan" userId="6beb42087c2ad5de" providerId="LiveId" clId="{C7B0ADB5-029F-47EE-A2FE-E84727601D41}" dt="2020-11-27T19:45:00.321" v="875" actId="478"/>
          <ac:picMkLst>
            <pc:docMk/>
            <pc:sldMk cId="4179876408" sldId="269"/>
            <ac:picMk id="12" creationId="{E37C1D03-B280-4581-9B6D-638170742097}"/>
          </ac:picMkLst>
        </pc:picChg>
        <pc:picChg chg="add del mod">
          <ac:chgData name="Nathan Gallahan" userId="6beb42087c2ad5de" providerId="LiveId" clId="{C7B0ADB5-029F-47EE-A2FE-E84727601D41}" dt="2020-11-27T19:45:53.133" v="877" actId="478"/>
          <ac:picMkLst>
            <pc:docMk/>
            <pc:sldMk cId="4179876408" sldId="269"/>
            <ac:picMk id="14" creationId="{697B0B2C-EB86-486C-A303-D4AA4C70BBF4}"/>
          </ac:picMkLst>
        </pc:picChg>
        <pc:picChg chg="add mod">
          <ac:chgData name="Nathan Gallahan" userId="6beb42087c2ad5de" providerId="LiveId" clId="{C7B0ADB5-029F-47EE-A2FE-E84727601D41}" dt="2020-11-27T19:46:11.637" v="919" actId="14100"/>
          <ac:picMkLst>
            <pc:docMk/>
            <pc:sldMk cId="4179876408" sldId="269"/>
            <ac:picMk id="16" creationId="{73B5F0A1-3EE7-4E2C-AE0C-A88B3579478D}"/>
          </ac:picMkLst>
        </pc:picChg>
        <pc:picChg chg="add mod">
          <ac:chgData name="Nathan Gallahan" userId="6beb42087c2ad5de" providerId="LiveId" clId="{C7B0ADB5-029F-47EE-A2FE-E84727601D41}" dt="2020-11-27T21:44:13.489" v="1501" actId="27614"/>
          <ac:picMkLst>
            <pc:docMk/>
            <pc:sldMk cId="4179876408" sldId="269"/>
            <ac:picMk id="19" creationId="{1A13C13C-27ED-41F8-95F3-51100F950E6A}"/>
          </ac:picMkLst>
        </pc:picChg>
      </pc:sldChg>
      <pc:sldChg chg="addSp delSp modSp add">
        <pc:chgData name="Nathan Gallahan" userId="6beb42087c2ad5de" providerId="LiveId" clId="{C7B0ADB5-029F-47EE-A2FE-E84727601D41}" dt="2020-11-27T21:47:40.225" v="1524" actId="27614"/>
        <pc:sldMkLst>
          <pc:docMk/>
          <pc:sldMk cId="1751990780" sldId="270"/>
        </pc:sldMkLst>
        <pc:spChg chg="mod">
          <ac:chgData name="Nathan Gallahan" userId="6beb42087c2ad5de" providerId="LiveId" clId="{C7B0ADB5-029F-47EE-A2FE-E84727601D41}" dt="2020-11-27T19:50:44.794" v="968" actId="14100"/>
          <ac:spMkLst>
            <pc:docMk/>
            <pc:sldMk cId="1751990780" sldId="270"/>
            <ac:spMk id="2" creationId="{7C488869-11AE-493F-8586-EC31A3C13B1B}"/>
          </ac:spMkLst>
        </pc:spChg>
        <pc:spChg chg="mod">
          <ac:chgData name="Nathan Gallahan" userId="6beb42087c2ad5de" providerId="LiveId" clId="{C7B0ADB5-029F-47EE-A2FE-E84727601D41}" dt="2020-11-27T19:53:16.112" v="984" actId="948"/>
          <ac:spMkLst>
            <pc:docMk/>
            <pc:sldMk cId="1751990780" sldId="270"/>
            <ac:spMk id="3" creationId="{9746947B-BB50-431B-A89E-92C0EE5932D9}"/>
          </ac:spMkLst>
        </pc:spChg>
        <pc:spChg chg="add del">
          <ac:chgData name="Nathan Gallahan" userId="6beb42087c2ad5de" providerId="LiveId" clId="{C7B0ADB5-029F-47EE-A2FE-E84727601D41}" dt="2020-11-27T21:47:37.016" v="1523"/>
          <ac:spMkLst>
            <pc:docMk/>
            <pc:sldMk cId="1751990780" sldId="270"/>
            <ac:spMk id="4" creationId="{197DD46F-DFB1-4C98-91F8-54FFEF92A51C}"/>
          </ac:spMkLst>
        </pc:spChg>
        <pc:picChg chg="add del mod">
          <ac:chgData name="Nathan Gallahan" userId="6beb42087c2ad5de" providerId="LiveId" clId="{C7B0ADB5-029F-47EE-A2FE-E84727601D41}" dt="2020-11-27T21:47:32.387" v="1520"/>
          <ac:picMkLst>
            <pc:docMk/>
            <pc:sldMk cId="1751990780" sldId="270"/>
            <ac:picMk id="6" creationId="{E4719DD4-BFE4-4083-B3C0-A01006A751FE}"/>
          </ac:picMkLst>
        </pc:picChg>
        <pc:picChg chg="add del mod">
          <ac:chgData name="Nathan Gallahan" userId="6beb42087c2ad5de" providerId="LiveId" clId="{C7B0ADB5-029F-47EE-A2FE-E84727601D41}" dt="2020-11-27T21:47:31.124" v="1514"/>
          <ac:picMkLst>
            <pc:docMk/>
            <pc:sldMk cId="1751990780" sldId="270"/>
            <ac:picMk id="8" creationId="{3CB64865-06CA-406B-BE76-63DD19DE7410}"/>
          </ac:picMkLst>
        </pc:picChg>
        <pc:picChg chg="add mod">
          <ac:chgData name="Nathan Gallahan" userId="6beb42087c2ad5de" providerId="LiveId" clId="{C7B0ADB5-029F-47EE-A2FE-E84727601D41}" dt="2020-11-27T21:47:40.225" v="1524" actId="27614"/>
          <ac:picMkLst>
            <pc:docMk/>
            <pc:sldMk cId="1751990780" sldId="270"/>
            <ac:picMk id="10" creationId="{94DF08C2-9425-4EB1-BAF2-83F60C3ED9A5}"/>
          </ac:picMkLst>
        </pc:picChg>
      </pc:sldChg>
      <pc:sldChg chg="addSp delSp modSp add">
        <pc:chgData name="Nathan Gallahan" userId="6beb42087c2ad5de" providerId="LiveId" clId="{C7B0ADB5-029F-47EE-A2FE-E84727601D41}" dt="2020-11-27T21:47:50.348" v="1526" actId="27614"/>
        <pc:sldMkLst>
          <pc:docMk/>
          <pc:sldMk cId="558635154" sldId="271"/>
        </pc:sldMkLst>
        <pc:spChg chg="mod">
          <ac:chgData name="Nathan Gallahan" userId="6beb42087c2ad5de" providerId="LiveId" clId="{C7B0ADB5-029F-47EE-A2FE-E84727601D41}" dt="2020-11-27T19:53:53.811" v="986"/>
          <ac:spMkLst>
            <pc:docMk/>
            <pc:sldMk cId="558635154" sldId="271"/>
            <ac:spMk id="2" creationId="{75FD0B6B-A07F-4356-AC1B-2D7CCB98E601}"/>
          </ac:spMkLst>
        </pc:spChg>
        <pc:spChg chg="del mod">
          <ac:chgData name="Nathan Gallahan" userId="6beb42087c2ad5de" providerId="LiveId" clId="{C7B0ADB5-029F-47EE-A2FE-E84727601D41}" dt="2020-11-27T19:54:28.880" v="988" actId="478"/>
          <ac:spMkLst>
            <pc:docMk/>
            <pc:sldMk cId="558635154" sldId="271"/>
            <ac:spMk id="3" creationId="{EBCCE8ED-5BBE-4E56-9721-A6791FFFF3EB}"/>
          </ac:spMkLst>
        </pc:spChg>
        <pc:spChg chg="add del">
          <ac:chgData name="Nathan Gallahan" userId="6beb42087c2ad5de" providerId="LiveId" clId="{C7B0ADB5-029F-47EE-A2FE-E84727601D41}" dt="2020-11-27T21:47:46.843" v="1525"/>
          <ac:spMkLst>
            <pc:docMk/>
            <pc:sldMk cId="558635154" sldId="271"/>
            <ac:spMk id="4" creationId="{019B7AD8-F699-42C5-9213-F1BB5D05D22F}"/>
          </ac:spMkLst>
        </pc:spChg>
        <pc:graphicFrameChg chg="add mod modGraphic">
          <ac:chgData name="Nathan Gallahan" userId="6beb42087c2ad5de" providerId="LiveId" clId="{C7B0ADB5-029F-47EE-A2FE-E84727601D41}" dt="2020-11-27T20:00:25.077" v="1048" actId="14100"/>
          <ac:graphicFrameMkLst>
            <pc:docMk/>
            <pc:sldMk cId="558635154" sldId="271"/>
            <ac:graphicFrameMk id="5" creationId="{F3986F20-7268-4561-8EF1-7EE3C37F83DF}"/>
          </ac:graphicFrameMkLst>
        </pc:graphicFrameChg>
        <pc:picChg chg="add del mod">
          <ac:chgData name="Nathan Gallahan" userId="6beb42087c2ad5de" providerId="LiveId" clId="{C7B0ADB5-029F-47EE-A2FE-E84727601D41}" dt="2020-11-27T21:47:31.869" v="1518"/>
          <ac:picMkLst>
            <pc:docMk/>
            <pc:sldMk cId="558635154" sldId="271"/>
            <ac:picMk id="8" creationId="{8559AF20-EE7B-455E-89E0-D2963C925D53}"/>
          </ac:picMkLst>
        </pc:picChg>
        <pc:picChg chg="add mod">
          <ac:chgData name="Nathan Gallahan" userId="6beb42087c2ad5de" providerId="LiveId" clId="{C7B0ADB5-029F-47EE-A2FE-E84727601D41}" dt="2020-11-27T21:47:50.348" v="1526" actId="27614"/>
          <ac:picMkLst>
            <pc:docMk/>
            <pc:sldMk cId="558635154" sldId="271"/>
            <ac:picMk id="10" creationId="{15EA7107-CE04-43B6-8D3E-ACD480D4F78E}"/>
          </ac:picMkLst>
        </pc:picChg>
      </pc:sldChg>
      <pc:sldChg chg="addSp delSp modSp add ord">
        <pc:chgData name="Nathan Gallahan" userId="6beb42087c2ad5de" providerId="LiveId" clId="{C7B0ADB5-029F-47EE-A2FE-E84727601D41}" dt="2020-11-27T21:48:03.027" v="1528" actId="27614"/>
        <pc:sldMkLst>
          <pc:docMk/>
          <pc:sldMk cId="1142008026" sldId="272"/>
        </pc:sldMkLst>
        <pc:spChg chg="mod">
          <ac:chgData name="Nathan Gallahan" userId="6beb42087c2ad5de" providerId="LiveId" clId="{C7B0ADB5-029F-47EE-A2FE-E84727601D41}" dt="2020-11-27T20:04:43.263" v="1053"/>
          <ac:spMkLst>
            <pc:docMk/>
            <pc:sldMk cId="1142008026" sldId="272"/>
            <ac:spMk id="2" creationId="{7C488869-11AE-493F-8586-EC31A3C13B1B}"/>
          </ac:spMkLst>
        </pc:spChg>
        <pc:spChg chg="mod">
          <ac:chgData name="Nathan Gallahan" userId="6beb42087c2ad5de" providerId="LiveId" clId="{C7B0ADB5-029F-47EE-A2FE-E84727601D41}" dt="2020-11-27T20:05:34.436" v="1088" actId="207"/>
          <ac:spMkLst>
            <pc:docMk/>
            <pc:sldMk cId="1142008026" sldId="272"/>
            <ac:spMk id="3" creationId="{9746947B-BB50-431B-A89E-92C0EE5932D9}"/>
          </ac:spMkLst>
        </pc:spChg>
        <pc:spChg chg="add del">
          <ac:chgData name="Nathan Gallahan" userId="6beb42087c2ad5de" providerId="LiveId" clId="{C7B0ADB5-029F-47EE-A2FE-E84727601D41}" dt="2020-11-27T21:48:00.733" v="1527"/>
          <ac:spMkLst>
            <pc:docMk/>
            <pc:sldMk cId="1142008026" sldId="272"/>
            <ac:spMk id="4" creationId="{197DD46F-DFB1-4C98-91F8-54FFEF92A51C}"/>
          </ac:spMkLst>
        </pc:spChg>
        <pc:picChg chg="add del mod">
          <ac:chgData name="Nathan Gallahan" userId="6beb42087c2ad5de" providerId="LiveId" clId="{C7B0ADB5-029F-47EE-A2FE-E84727601D41}" dt="2020-11-27T21:47:31.866" v="1516"/>
          <ac:picMkLst>
            <pc:docMk/>
            <pc:sldMk cId="1142008026" sldId="272"/>
            <ac:picMk id="6" creationId="{CCB9EC83-8E74-4FD2-B809-67866F974896}"/>
          </ac:picMkLst>
        </pc:picChg>
        <pc:picChg chg="add mod">
          <ac:chgData name="Nathan Gallahan" userId="6beb42087c2ad5de" providerId="LiveId" clId="{C7B0ADB5-029F-47EE-A2FE-E84727601D41}" dt="2020-11-27T21:48:03.027" v="1528" actId="27614"/>
          <ac:picMkLst>
            <pc:docMk/>
            <pc:sldMk cId="1142008026" sldId="272"/>
            <ac:picMk id="8" creationId="{595746EF-0F10-45E7-9A79-E1953E030130}"/>
          </ac:picMkLst>
        </pc:picChg>
      </pc:sldChg>
      <pc:sldChg chg="add del">
        <pc:chgData name="Nathan Gallahan" userId="6beb42087c2ad5de" providerId="LiveId" clId="{C7B0ADB5-029F-47EE-A2FE-E84727601D41}" dt="2020-11-27T20:04:28.172" v="1050" actId="2696"/>
        <pc:sldMkLst>
          <pc:docMk/>
          <pc:sldMk cId="4133131568" sldId="272"/>
        </pc:sldMkLst>
      </pc:sldChg>
      <pc:sldChg chg="addSp delSp modSp add">
        <pc:chgData name="Nathan Gallahan" userId="6beb42087c2ad5de" providerId="LiveId" clId="{C7B0ADB5-029F-47EE-A2FE-E84727601D41}" dt="2020-11-27T21:48:10.281" v="1530" actId="27614"/>
        <pc:sldMkLst>
          <pc:docMk/>
          <pc:sldMk cId="1343763216" sldId="273"/>
        </pc:sldMkLst>
        <pc:spChg chg="mod">
          <ac:chgData name="Nathan Gallahan" userId="6beb42087c2ad5de" providerId="LiveId" clId="{C7B0ADB5-029F-47EE-A2FE-E84727601D41}" dt="2020-11-27T20:06:19.345" v="1112" actId="20577"/>
          <ac:spMkLst>
            <pc:docMk/>
            <pc:sldMk cId="1343763216" sldId="273"/>
            <ac:spMk id="2" creationId="{7C488869-11AE-493F-8586-EC31A3C13B1B}"/>
          </ac:spMkLst>
        </pc:spChg>
        <pc:spChg chg="mod">
          <ac:chgData name="Nathan Gallahan" userId="6beb42087c2ad5de" providerId="LiveId" clId="{C7B0ADB5-029F-47EE-A2FE-E84727601D41}" dt="2020-11-27T20:07:37.556" v="1154" actId="1035"/>
          <ac:spMkLst>
            <pc:docMk/>
            <pc:sldMk cId="1343763216" sldId="273"/>
            <ac:spMk id="3" creationId="{9746947B-BB50-431B-A89E-92C0EE5932D9}"/>
          </ac:spMkLst>
        </pc:spChg>
        <pc:spChg chg="add del">
          <ac:chgData name="Nathan Gallahan" userId="6beb42087c2ad5de" providerId="LiveId" clId="{C7B0ADB5-029F-47EE-A2FE-E84727601D41}" dt="2020-11-27T21:48:08.175" v="1529"/>
          <ac:spMkLst>
            <pc:docMk/>
            <pc:sldMk cId="1343763216" sldId="273"/>
            <ac:spMk id="4" creationId="{197DD46F-DFB1-4C98-91F8-54FFEF92A51C}"/>
          </ac:spMkLst>
        </pc:spChg>
        <pc:picChg chg="add del mod">
          <ac:chgData name="Nathan Gallahan" userId="6beb42087c2ad5de" providerId="LiveId" clId="{C7B0ADB5-029F-47EE-A2FE-E84727601D41}" dt="2020-11-27T21:47:32.798" v="1522"/>
          <ac:picMkLst>
            <pc:docMk/>
            <pc:sldMk cId="1343763216" sldId="273"/>
            <ac:picMk id="6" creationId="{4041FF0D-8EAA-452A-9006-8D94A2E19B7B}"/>
          </ac:picMkLst>
        </pc:picChg>
        <pc:picChg chg="add mod">
          <ac:chgData name="Nathan Gallahan" userId="6beb42087c2ad5de" providerId="LiveId" clId="{C7B0ADB5-029F-47EE-A2FE-E84727601D41}" dt="2020-11-27T21:48:10.281" v="1530" actId="27614"/>
          <ac:picMkLst>
            <pc:docMk/>
            <pc:sldMk cId="1343763216" sldId="273"/>
            <ac:picMk id="8" creationId="{C932C600-E495-4962-A37D-8AA637251AC1}"/>
          </ac:picMkLst>
        </pc:picChg>
      </pc:sldChg>
      <pc:sldChg chg="addSp delSp modSp add">
        <pc:chgData name="Nathan Gallahan" userId="6beb42087c2ad5de" providerId="LiveId" clId="{C7B0ADB5-029F-47EE-A2FE-E84727601D41}" dt="2020-11-27T21:48:16.732" v="1532" actId="27614"/>
        <pc:sldMkLst>
          <pc:docMk/>
          <pc:sldMk cId="2846007936" sldId="274"/>
        </pc:sldMkLst>
        <pc:spChg chg="mod">
          <ac:chgData name="Nathan Gallahan" userId="6beb42087c2ad5de" providerId="LiveId" clId="{C7B0ADB5-029F-47EE-A2FE-E84727601D41}" dt="2020-11-27T20:08:14.892" v="1157" actId="14100"/>
          <ac:spMkLst>
            <pc:docMk/>
            <pc:sldMk cId="2846007936" sldId="274"/>
            <ac:spMk id="2" creationId="{7C488869-11AE-493F-8586-EC31A3C13B1B}"/>
          </ac:spMkLst>
        </pc:spChg>
        <pc:spChg chg="mod">
          <ac:chgData name="Nathan Gallahan" userId="6beb42087c2ad5de" providerId="LiveId" clId="{C7B0ADB5-029F-47EE-A2FE-E84727601D41}" dt="2020-11-27T20:08:41.662" v="1171" actId="6549"/>
          <ac:spMkLst>
            <pc:docMk/>
            <pc:sldMk cId="2846007936" sldId="274"/>
            <ac:spMk id="3" creationId="{9746947B-BB50-431B-A89E-92C0EE5932D9}"/>
          </ac:spMkLst>
        </pc:spChg>
        <pc:spChg chg="del">
          <ac:chgData name="Nathan Gallahan" userId="6beb42087c2ad5de" providerId="LiveId" clId="{C7B0ADB5-029F-47EE-A2FE-E84727601D41}" dt="2020-11-27T21:48:14.005" v="1531"/>
          <ac:spMkLst>
            <pc:docMk/>
            <pc:sldMk cId="2846007936" sldId="274"/>
            <ac:spMk id="4" creationId="{197DD46F-DFB1-4C98-91F8-54FFEF92A51C}"/>
          </ac:spMkLst>
        </pc:spChg>
        <pc:picChg chg="add mod">
          <ac:chgData name="Nathan Gallahan" userId="6beb42087c2ad5de" providerId="LiveId" clId="{C7B0ADB5-029F-47EE-A2FE-E84727601D41}" dt="2020-11-27T21:48:16.732" v="1532" actId="27614"/>
          <ac:picMkLst>
            <pc:docMk/>
            <pc:sldMk cId="2846007936" sldId="274"/>
            <ac:picMk id="6" creationId="{C6E4B14E-E33C-4071-8897-02408F4BE6AD}"/>
          </ac:picMkLst>
        </pc:picChg>
      </pc:sldChg>
      <pc:sldChg chg="addSp delSp modSp add">
        <pc:chgData name="Nathan Gallahan" userId="6beb42087c2ad5de" providerId="LiveId" clId="{C7B0ADB5-029F-47EE-A2FE-E84727601D41}" dt="2020-11-27T21:55:02.281" v="1534" actId="27614"/>
        <pc:sldMkLst>
          <pc:docMk/>
          <pc:sldMk cId="3194972303" sldId="275"/>
        </pc:sldMkLst>
        <pc:spChg chg="mod">
          <ac:chgData name="Nathan Gallahan" userId="6beb42087c2ad5de" providerId="LiveId" clId="{C7B0ADB5-029F-47EE-A2FE-E84727601D41}" dt="2020-11-27T20:09:31.095" v="1198" actId="20577"/>
          <ac:spMkLst>
            <pc:docMk/>
            <pc:sldMk cId="3194972303" sldId="275"/>
            <ac:spMk id="2" creationId="{7C488869-11AE-493F-8586-EC31A3C13B1B}"/>
          </ac:spMkLst>
        </pc:spChg>
        <pc:spChg chg="mod">
          <ac:chgData name="Nathan Gallahan" userId="6beb42087c2ad5de" providerId="LiveId" clId="{C7B0ADB5-029F-47EE-A2FE-E84727601D41}" dt="2020-11-27T20:10:00.601" v="1211" actId="14100"/>
          <ac:spMkLst>
            <pc:docMk/>
            <pc:sldMk cId="3194972303" sldId="275"/>
            <ac:spMk id="3" creationId="{9746947B-BB50-431B-A89E-92C0EE5932D9}"/>
          </ac:spMkLst>
        </pc:spChg>
        <pc:spChg chg="del">
          <ac:chgData name="Nathan Gallahan" userId="6beb42087c2ad5de" providerId="LiveId" clId="{C7B0ADB5-029F-47EE-A2FE-E84727601D41}" dt="2020-11-27T21:54:59.928" v="1533"/>
          <ac:spMkLst>
            <pc:docMk/>
            <pc:sldMk cId="3194972303" sldId="275"/>
            <ac:spMk id="4" creationId="{197DD46F-DFB1-4C98-91F8-54FFEF92A51C}"/>
          </ac:spMkLst>
        </pc:spChg>
        <pc:picChg chg="add mod">
          <ac:chgData name="Nathan Gallahan" userId="6beb42087c2ad5de" providerId="LiveId" clId="{C7B0ADB5-029F-47EE-A2FE-E84727601D41}" dt="2020-11-27T21:55:02.281" v="1534" actId="27614"/>
          <ac:picMkLst>
            <pc:docMk/>
            <pc:sldMk cId="3194972303" sldId="275"/>
            <ac:picMk id="6" creationId="{A7DCBE27-2869-45F6-A721-346A2B88260C}"/>
          </ac:picMkLst>
        </pc:picChg>
      </pc:sldChg>
      <pc:sldChg chg="addSp delSp modSp add">
        <pc:chgData name="Nathan Gallahan" userId="6beb42087c2ad5de" providerId="LiveId" clId="{C7B0ADB5-029F-47EE-A2FE-E84727601D41}" dt="2020-11-27T21:55:59.827" v="1544" actId="27614"/>
        <pc:sldMkLst>
          <pc:docMk/>
          <pc:sldMk cId="1760302173" sldId="276"/>
        </pc:sldMkLst>
        <pc:spChg chg="mod">
          <ac:chgData name="Nathan Gallahan" userId="6beb42087c2ad5de" providerId="LiveId" clId="{C7B0ADB5-029F-47EE-A2FE-E84727601D41}" dt="2020-11-27T20:10:54.693" v="1257" actId="14100"/>
          <ac:spMkLst>
            <pc:docMk/>
            <pc:sldMk cId="1760302173" sldId="276"/>
            <ac:spMk id="2" creationId="{7C488869-11AE-493F-8586-EC31A3C13B1B}"/>
          </ac:spMkLst>
        </pc:spChg>
        <pc:spChg chg="mod">
          <ac:chgData name="Nathan Gallahan" userId="6beb42087c2ad5de" providerId="LiveId" clId="{C7B0ADB5-029F-47EE-A2FE-E84727601D41}" dt="2020-11-27T20:11:39.422" v="1284"/>
          <ac:spMkLst>
            <pc:docMk/>
            <pc:sldMk cId="1760302173" sldId="276"/>
            <ac:spMk id="3" creationId="{9746947B-BB50-431B-A89E-92C0EE5932D9}"/>
          </ac:spMkLst>
        </pc:spChg>
        <pc:spChg chg="add del">
          <ac:chgData name="Nathan Gallahan" userId="6beb42087c2ad5de" providerId="LiveId" clId="{C7B0ADB5-029F-47EE-A2FE-E84727601D41}" dt="2020-11-27T21:55:56.574" v="1543"/>
          <ac:spMkLst>
            <pc:docMk/>
            <pc:sldMk cId="1760302173" sldId="276"/>
            <ac:spMk id="4" creationId="{197DD46F-DFB1-4C98-91F8-54FFEF92A51C}"/>
          </ac:spMkLst>
        </pc:spChg>
        <pc:picChg chg="add del mod">
          <ac:chgData name="Nathan Gallahan" userId="6beb42087c2ad5de" providerId="LiveId" clId="{C7B0ADB5-029F-47EE-A2FE-E84727601D41}" dt="2020-11-27T21:55:48.158" v="1542"/>
          <ac:picMkLst>
            <pc:docMk/>
            <pc:sldMk cId="1760302173" sldId="276"/>
            <ac:picMk id="6" creationId="{66D848FC-C91C-41E2-B326-AF71995BE016}"/>
          </ac:picMkLst>
        </pc:picChg>
        <pc:picChg chg="add mod">
          <ac:chgData name="Nathan Gallahan" userId="6beb42087c2ad5de" providerId="LiveId" clId="{C7B0ADB5-029F-47EE-A2FE-E84727601D41}" dt="2020-11-27T21:55:59.827" v="1544" actId="27614"/>
          <ac:picMkLst>
            <pc:docMk/>
            <pc:sldMk cId="1760302173" sldId="276"/>
            <ac:picMk id="8" creationId="{BD5A1DDE-BC6E-4FFA-9621-05750654BECC}"/>
          </ac:picMkLst>
        </pc:picChg>
      </pc:sldChg>
      <pc:sldChg chg="addSp delSp modSp add">
        <pc:chgData name="Nathan Gallahan" userId="6beb42087c2ad5de" providerId="LiveId" clId="{C7B0ADB5-029F-47EE-A2FE-E84727601D41}" dt="2020-11-27T21:56:23.633" v="1546" actId="27614"/>
        <pc:sldMkLst>
          <pc:docMk/>
          <pc:sldMk cId="176453507" sldId="277"/>
        </pc:sldMkLst>
        <pc:spChg chg="mod">
          <ac:chgData name="Nathan Gallahan" userId="6beb42087c2ad5de" providerId="LiveId" clId="{C7B0ADB5-029F-47EE-A2FE-E84727601D41}" dt="2020-11-27T20:17:57.648" v="1360" actId="1035"/>
          <ac:spMkLst>
            <pc:docMk/>
            <pc:sldMk cId="176453507" sldId="277"/>
            <ac:spMk id="2" creationId="{47A21F75-7733-48CE-A4F7-E4F0F594AA55}"/>
          </ac:spMkLst>
        </pc:spChg>
        <pc:spChg chg="mod">
          <ac:chgData name="Nathan Gallahan" userId="6beb42087c2ad5de" providerId="LiveId" clId="{C7B0ADB5-029F-47EE-A2FE-E84727601D41}" dt="2020-11-27T20:20:04.684" v="1385" actId="404"/>
          <ac:spMkLst>
            <pc:docMk/>
            <pc:sldMk cId="176453507" sldId="277"/>
            <ac:spMk id="3" creationId="{37379860-1E39-4F91-9474-9797D4C897CE}"/>
          </ac:spMkLst>
        </pc:spChg>
        <pc:spChg chg="add del">
          <ac:chgData name="Nathan Gallahan" userId="6beb42087c2ad5de" providerId="LiveId" clId="{C7B0ADB5-029F-47EE-A2FE-E84727601D41}" dt="2020-11-27T21:56:20.457" v="1545"/>
          <ac:spMkLst>
            <pc:docMk/>
            <pc:sldMk cId="176453507" sldId="277"/>
            <ac:spMk id="4" creationId="{6A81FF42-C722-4E85-B6AA-DE253FB2A5ED}"/>
          </ac:spMkLst>
        </pc:spChg>
        <pc:picChg chg="add del mod">
          <ac:chgData name="Nathan Gallahan" userId="6beb42087c2ad5de" providerId="LiveId" clId="{C7B0ADB5-029F-47EE-A2FE-E84727601D41}" dt="2020-11-27T21:55:47.947" v="1540"/>
          <ac:picMkLst>
            <pc:docMk/>
            <pc:sldMk cId="176453507" sldId="277"/>
            <ac:picMk id="6" creationId="{3AB1AA8B-5CE7-43A7-BA8A-C8E325D8A1D3}"/>
          </ac:picMkLst>
        </pc:picChg>
        <pc:picChg chg="add mod">
          <ac:chgData name="Nathan Gallahan" userId="6beb42087c2ad5de" providerId="LiveId" clId="{C7B0ADB5-029F-47EE-A2FE-E84727601D41}" dt="2020-11-27T21:56:23.633" v="1546" actId="27614"/>
          <ac:picMkLst>
            <pc:docMk/>
            <pc:sldMk cId="176453507" sldId="277"/>
            <ac:picMk id="8" creationId="{456434D1-6544-4E97-AAA3-8545C6F631E4}"/>
          </ac:picMkLst>
        </pc:picChg>
      </pc:sldChg>
      <pc:sldChg chg="addSp delSp modSp add">
        <pc:chgData name="Nathan Gallahan" userId="6beb42087c2ad5de" providerId="LiveId" clId="{C7B0ADB5-029F-47EE-A2FE-E84727601D41}" dt="2020-11-27T21:56:25.825" v="1547"/>
        <pc:sldMkLst>
          <pc:docMk/>
          <pc:sldMk cId="2175483289" sldId="278"/>
        </pc:sldMkLst>
        <pc:spChg chg="mod">
          <ac:chgData name="Nathan Gallahan" userId="6beb42087c2ad5de" providerId="LiveId" clId="{C7B0ADB5-029F-47EE-A2FE-E84727601D41}" dt="2020-11-27T20:19:43.353" v="1382" actId="1035"/>
          <ac:spMkLst>
            <pc:docMk/>
            <pc:sldMk cId="2175483289" sldId="278"/>
            <ac:spMk id="3" creationId="{37379860-1E39-4F91-9474-9797D4C897CE}"/>
          </ac:spMkLst>
        </pc:spChg>
        <pc:spChg chg="del">
          <ac:chgData name="Nathan Gallahan" userId="6beb42087c2ad5de" providerId="LiveId" clId="{C7B0ADB5-029F-47EE-A2FE-E84727601D41}" dt="2020-11-27T21:56:25.825" v="1547"/>
          <ac:spMkLst>
            <pc:docMk/>
            <pc:sldMk cId="2175483289" sldId="278"/>
            <ac:spMk id="4" creationId="{6A81FF42-C722-4E85-B6AA-DE253FB2A5ED}"/>
          </ac:spMkLst>
        </pc:spChg>
        <pc:picChg chg="add mod">
          <ac:chgData name="Nathan Gallahan" userId="6beb42087c2ad5de" providerId="LiveId" clId="{C7B0ADB5-029F-47EE-A2FE-E84727601D41}" dt="2020-11-27T21:56:25.825" v="1547"/>
          <ac:picMkLst>
            <pc:docMk/>
            <pc:sldMk cId="2175483289" sldId="278"/>
            <ac:picMk id="6" creationId="{A6775FAF-FF4C-4B62-9CB7-4F5F74B63C44}"/>
          </ac:picMkLst>
        </pc:picChg>
      </pc:sldChg>
      <pc:sldChg chg="add del">
        <pc:chgData name="Nathan Gallahan" userId="6beb42087c2ad5de" providerId="LiveId" clId="{C7B0ADB5-029F-47EE-A2FE-E84727601D41}" dt="2020-11-27T20:16:06.174" v="1313"/>
        <pc:sldMkLst>
          <pc:docMk/>
          <pc:sldMk cId="2259322353" sldId="278"/>
        </pc:sldMkLst>
      </pc:sldChg>
      <pc:sldChg chg="add del">
        <pc:chgData name="Nathan Gallahan" userId="6beb42087c2ad5de" providerId="LiveId" clId="{C7B0ADB5-029F-47EE-A2FE-E84727601D41}" dt="2020-11-27T20:15:53.608" v="1310" actId="2696"/>
        <pc:sldMkLst>
          <pc:docMk/>
          <pc:sldMk cId="2636225597" sldId="278"/>
        </pc:sldMkLst>
      </pc:sldChg>
      <pc:sldChg chg="add del">
        <pc:chgData name="Nathan Gallahan" userId="6beb42087c2ad5de" providerId="LiveId" clId="{C7B0ADB5-029F-47EE-A2FE-E84727601D41}" dt="2020-11-27T20:15:56.162" v="1311" actId="2696"/>
        <pc:sldMkLst>
          <pc:docMk/>
          <pc:sldMk cId="1267074122" sldId="279"/>
        </pc:sldMkLst>
      </pc:sldChg>
      <pc:sldChg chg="addSp delSp modSp add">
        <pc:chgData name="Nathan Gallahan" userId="6beb42087c2ad5de" providerId="LiveId" clId="{C7B0ADB5-029F-47EE-A2FE-E84727601D41}" dt="2020-11-27T21:56:32.631" v="1548"/>
        <pc:sldMkLst>
          <pc:docMk/>
          <pc:sldMk cId="1285773509" sldId="279"/>
        </pc:sldMkLst>
        <pc:spChg chg="mod">
          <ac:chgData name="Nathan Gallahan" userId="6beb42087c2ad5de" providerId="LiveId" clId="{C7B0ADB5-029F-47EE-A2FE-E84727601D41}" dt="2020-11-27T20:19:22.946" v="1368" actId="948"/>
          <ac:spMkLst>
            <pc:docMk/>
            <pc:sldMk cId="1285773509" sldId="279"/>
            <ac:spMk id="3" creationId="{37379860-1E39-4F91-9474-9797D4C897CE}"/>
          </ac:spMkLst>
        </pc:spChg>
        <pc:spChg chg="del">
          <ac:chgData name="Nathan Gallahan" userId="6beb42087c2ad5de" providerId="LiveId" clId="{C7B0ADB5-029F-47EE-A2FE-E84727601D41}" dt="2020-11-27T21:56:32.631" v="1548"/>
          <ac:spMkLst>
            <pc:docMk/>
            <pc:sldMk cId="1285773509" sldId="279"/>
            <ac:spMk id="4" creationId="{6A81FF42-C722-4E85-B6AA-DE253FB2A5ED}"/>
          </ac:spMkLst>
        </pc:spChg>
        <pc:picChg chg="add mod">
          <ac:chgData name="Nathan Gallahan" userId="6beb42087c2ad5de" providerId="LiveId" clId="{C7B0ADB5-029F-47EE-A2FE-E84727601D41}" dt="2020-11-27T21:56:32.631" v="1548"/>
          <ac:picMkLst>
            <pc:docMk/>
            <pc:sldMk cId="1285773509" sldId="279"/>
            <ac:picMk id="6" creationId="{46E418B8-93F5-4D49-A387-D25A6518B4AA}"/>
          </ac:picMkLst>
        </pc:picChg>
      </pc:sldChg>
      <pc:sldChg chg="addSp delSp modSp add">
        <pc:chgData name="Nathan Gallahan" userId="6beb42087c2ad5de" providerId="LiveId" clId="{C7B0ADB5-029F-47EE-A2FE-E84727601D41}" dt="2020-11-27T21:57:11.434" v="1551" actId="27614"/>
        <pc:sldMkLst>
          <pc:docMk/>
          <pc:sldMk cId="1030109672" sldId="280"/>
        </pc:sldMkLst>
        <pc:spChg chg="add del">
          <ac:chgData name="Nathan Gallahan" userId="6beb42087c2ad5de" providerId="LiveId" clId="{C7B0ADB5-029F-47EE-A2FE-E84727601D41}" dt="2020-11-27T21:57:07.744" v="1550"/>
          <ac:spMkLst>
            <pc:docMk/>
            <pc:sldMk cId="1030109672" sldId="280"/>
            <ac:spMk id="5" creationId="{3A8915A4-2076-48D7-866B-8321BD0C9B51}"/>
          </ac:spMkLst>
        </pc:spChg>
        <pc:picChg chg="add mod modCrop">
          <ac:chgData name="Nathan Gallahan" userId="6beb42087c2ad5de" providerId="LiveId" clId="{C7B0ADB5-029F-47EE-A2FE-E84727601D41}" dt="2020-11-27T21:29:18.233" v="1467" actId="732"/>
          <ac:picMkLst>
            <pc:docMk/>
            <pc:sldMk cId="1030109672" sldId="280"/>
            <ac:picMk id="3" creationId="{4C119975-8612-4CBD-B189-12EF17E227DE}"/>
          </ac:picMkLst>
        </pc:picChg>
        <pc:picChg chg="add mod">
          <ac:chgData name="Nathan Gallahan" userId="6beb42087c2ad5de" providerId="LiveId" clId="{C7B0ADB5-029F-47EE-A2FE-E84727601D41}" dt="2020-11-27T21:57:11.434" v="1551" actId="27614"/>
          <ac:picMkLst>
            <pc:docMk/>
            <pc:sldMk cId="1030109672" sldId="280"/>
            <ac:picMk id="6" creationId="{93891949-EA48-486E-905A-FA8A08DF41F9}"/>
          </ac:picMkLst>
        </pc:picChg>
        <pc:picChg chg="del">
          <ac:chgData name="Nathan Gallahan" userId="6beb42087c2ad5de" providerId="LiveId" clId="{C7B0ADB5-029F-47EE-A2FE-E84727601D41}" dt="2020-11-27T21:28:53.385" v="1459" actId="478"/>
          <ac:picMkLst>
            <pc:docMk/>
            <pc:sldMk cId="1030109672" sldId="280"/>
            <ac:picMk id="13" creationId="{C4220139-6599-4278-B27B-8BF57F9AFC8B}"/>
          </ac:picMkLst>
        </pc:picChg>
      </pc:sldChg>
      <pc:sldMasterChg chg="delSldLayout modSldLayout">
        <pc:chgData name="Nathan Gallahan" userId="6beb42087c2ad5de" providerId="LiveId" clId="{C7B0ADB5-029F-47EE-A2FE-E84727601D41}" dt="2020-11-27T20:27:00.946" v="1424" actId="2696"/>
        <pc:sldMasterMkLst>
          <pc:docMk/>
          <pc:sldMasterMk cId="852920141" sldId="2147483648"/>
        </pc:sldMasterMkLst>
        <pc:sldLayoutChg chg="modSp">
          <pc:chgData name="Nathan Gallahan" userId="6beb42087c2ad5de" providerId="LiveId" clId="{C7B0ADB5-029F-47EE-A2FE-E84727601D41}" dt="2020-11-27T18:27:03.254" v="95" actId="1076"/>
          <pc:sldLayoutMkLst>
            <pc:docMk/>
            <pc:sldMasterMk cId="852920141" sldId="2147483648"/>
            <pc:sldLayoutMk cId="2995736641" sldId="2147483650"/>
          </pc:sldLayoutMkLst>
          <pc:spChg chg="mod">
            <ac:chgData name="Nathan Gallahan" userId="6beb42087c2ad5de" providerId="LiveId" clId="{C7B0ADB5-029F-47EE-A2FE-E84727601D41}" dt="2020-11-27T18:27:03.254" v="95" actId="1076"/>
            <ac:spMkLst>
              <pc:docMk/>
              <pc:sldMasterMk cId="852920141" sldId="2147483648"/>
              <pc:sldLayoutMk cId="2995736641" sldId="2147483650"/>
              <ac:spMk id="9" creationId="{FD53029C-AAD5-4100-91AC-87B4195439D1}"/>
            </ac:spMkLst>
          </pc:spChg>
        </pc:sldLayoutChg>
        <pc:sldLayoutChg chg="del">
          <pc:chgData name="Nathan Gallahan" userId="6beb42087c2ad5de" providerId="LiveId" clId="{C7B0ADB5-029F-47EE-A2FE-E84727601D41}" dt="2020-11-27T20:27:00.946" v="1424" actId="2696"/>
          <pc:sldLayoutMkLst>
            <pc:docMk/>
            <pc:sldMasterMk cId="852920141" sldId="2147483648"/>
            <pc:sldLayoutMk cId="1869466944" sldId="2147483661"/>
          </pc:sldLayoutMkLst>
        </pc:sldLayoutChg>
      </pc:sldMasterChg>
    </pc:docChg>
  </pc:docChgLst>
  <pc:docChgLst>
    <pc:chgData name="Nathan Gallahan" userId="6beb42087c2ad5de" providerId="LiveId" clId="{148BBA18-6BCE-4A6E-B441-0EA6A800D0C9}"/>
    <pc:docChg chg="modSld">
      <pc:chgData name="Nathan Gallahan" userId="6beb42087c2ad5de" providerId="LiveId" clId="{148BBA18-6BCE-4A6E-B441-0EA6A800D0C9}" dt="2021-09-09T17:09:15.457" v="1" actId="6549"/>
      <pc:docMkLst>
        <pc:docMk/>
      </pc:docMkLst>
      <pc:sldChg chg="modSp mod">
        <pc:chgData name="Nathan Gallahan" userId="6beb42087c2ad5de" providerId="LiveId" clId="{148BBA18-6BCE-4A6E-B441-0EA6A800D0C9}" dt="2021-09-09T17:09:15.457" v="1" actId="6549"/>
        <pc:sldMkLst>
          <pc:docMk/>
          <pc:sldMk cId="3777417017" sldId="259"/>
        </pc:sldMkLst>
        <pc:spChg chg="mod">
          <ac:chgData name="Nathan Gallahan" userId="6beb42087c2ad5de" providerId="LiveId" clId="{148BBA18-6BCE-4A6E-B441-0EA6A800D0C9}" dt="2021-09-09T17:09:15.457" v="1" actId="6549"/>
          <ac:spMkLst>
            <pc:docMk/>
            <pc:sldMk cId="3777417017" sldId="259"/>
            <ac:spMk id="2" creationId="{8EB33DE2-3640-446A-9BA5-A904CD845EAC}"/>
          </ac:spMkLst>
        </pc:spChg>
      </pc:sldChg>
    </pc:docChg>
  </pc:docChgLst>
  <pc:docChgLst>
    <pc:chgData name="Nathan Gallahan" userId="6beb42087c2ad5de" providerId="LiveId" clId="{167AC912-9810-4DDD-89EE-8CDB9B9E290D}"/>
    <pc:docChg chg="undo redo custSel addSld delSld modSld sldOrd modMainMaster">
      <pc:chgData name="Nathan Gallahan" userId="6beb42087c2ad5de" providerId="LiveId" clId="{167AC912-9810-4DDD-89EE-8CDB9B9E290D}" dt="2020-11-25T23:21:52.717" v="651" actId="14100"/>
      <pc:docMkLst>
        <pc:docMk/>
      </pc:docMkLst>
      <pc:sldChg chg="del">
        <pc:chgData name="Nathan Gallahan" userId="6beb42087c2ad5de" providerId="LiveId" clId="{167AC912-9810-4DDD-89EE-8CDB9B9E290D}" dt="2020-11-25T22:25:54.114" v="132" actId="2696"/>
        <pc:sldMkLst>
          <pc:docMk/>
          <pc:sldMk cId="1752632852" sldId="256"/>
        </pc:sldMkLst>
      </pc:sldChg>
      <pc:sldChg chg="addSp delSp modSp add del">
        <pc:chgData name="Nathan Gallahan" userId="6beb42087c2ad5de" providerId="LiveId" clId="{167AC912-9810-4DDD-89EE-8CDB9B9E290D}" dt="2020-11-25T22:23:25.343" v="122" actId="2696"/>
        <pc:sldMkLst>
          <pc:docMk/>
          <pc:sldMk cId="3636600673" sldId="257"/>
        </pc:sldMkLst>
        <pc:spChg chg="mod">
          <ac:chgData name="Nathan Gallahan" userId="6beb42087c2ad5de" providerId="LiveId" clId="{167AC912-9810-4DDD-89EE-8CDB9B9E290D}" dt="2020-11-24T23:58:24.774" v="93" actId="1035"/>
          <ac:spMkLst>
            <pc:docMk/>
            <pc:sldMk cId="3636600673" sldId="257"/>
            <ac:spMk id="2" creationId="{A7ABE4F2-39C3-4FE1-BC58-B0BFE129AABF}"/>
          </ac:spMkLst>
        </pc:spChg>
        <pc:spChg chg="del mod">
          <ac:chgData name="Nathan Gallahan" userId="6beb42087c2ad5de" providerId="LiveId" clId="{167AC912-9810-4DDD-89EE-8CDB9B9E290D}" dt="2020-11-25T22:23:05.707" v="115" actId="478"/>
          <ac:spMkLst>
            <pc:docMk/>
            <pc:sldMk cId="3636600673" sldId="257"/>
            <ac:spMk id="3" creationId="{5274B383-66E1-4CCC-92FA-AFCA63A7809F}"/>
          </ac:spMkLst>
        </pc:spChg>
        <pc:spChg chg="add del mod">
          <ac:chgData name="Nathan Gallahan" userId="6beb42087c2ad5de" providerId="LiveId" clId="{167AC912-9810-4DDD-89EE-8CDB9B9E290D}" dt="2020-11-25T22:23:21.642" v="121" actId="478"/>
          <ac:spMkLst>
            <pc:docMk/>
            <pc:sldMk cId="3636600673" sldId="257"/>
            <ac:spMk id="5" creationId="{55FE9AF1-528D-4439-BB46-1886D27F21A9}"/>
          </ac:spMkLst>
        </pc:spChg>
        <pc:spChg chg="add del">
          <ac:chgData name="Nathan Gallahan" userId="6beb42087c2ad5de" providerId="LiveId" clId="{167AC912-9810-4DDD-89EE-8CDB9B9E290D}" dt="2020-11-25T22:23:04.400" v="114" actId="478"/>
          <ac:spMkLst>
            <pc:docMk/>
            <pc:sldMk cId="3636600673" sldId="257"/>
            <ac:spMk id="6" creationId="{D446E6D0-D0A7-456C-AC23-D19E3D1ED444}"/>
          </ac:spMkLst>
        </pc:spChg>
        <pc:spChg chg="add del mod">
          <ac:chgData name="Nathan Gallahan" userId="6beb42087c2ad5de" providerId="LiveId" clId="{167AC912-9810-4DDD-89EE-8CDB9B9E290D}" dt="2020-11-25T22:23:16.773" v="119" actId="478"/>
          <ac:spMkLst>
            <pc:docMk/>
            <pc:sldMk cId="3636600673" sldId="257"/>
            <ac:spMk id="7" creationId="{C4196A62-693A-4DE6-8F28-25ACEB35F6C5}"/>
          </ac:spMkLst>
        </pc:spChg>
        <pc:spChg chg="add mod ord">
          <ac:chgData name="Nathan Gallahan" userId="6beb42087c2ad5de" providerId="LiveId" clId="{167AC912-9810-4DDD-89EE-8CDB9B9E290D}" dt="2020-11-25T22:23:14.486" v="117" actId="167"/>
          <ac:spMkLst>
            <pc:docMk/>
            <pc:sldMk cId="3636600673" sldId="257"/>
            <ac:spMk id="9" creationId="{5FD3D6D8-674D-45D1-9C02-0C27A216734D}"/>
          </ac:spMkLst>
        </pc:spChg>
      </pc:sldChg>
      <pc:sldChg chg="addSp delSp modSp add">
        <pc:chgData name="Nathan Gallahan" userId="6beb42087c2ad5de" providerId="LiveId" clId="{167AC912-9810-4DDD-89EE-8CDB9B9E290D}" dt="2020-11-25T23:04:17.471" v="438" actId="27614"/>
        <pc:sldMkLst>
          <pc:docMk/>
          <pc:sldMk cId="4045938528" sldId="257"/>
        </pc:sldMkLst>
        <pc:spChg chg="del mod">
          <ac:chgData name="Nathan Gallahan" userId="6beb42087c2ad5de" providerId="LiveId" clId="{167AC912-9810-4DDD-89EE-8CDB9B9E290D}" dt="2020-11-25T22:42:15.164" v="374" actId="478"/>
          <ac:spMkLst>
            <pc:docMk/>
            <pc:sldMk cId="4045938528" sldId="257"/>
            <ac:spMk id="2" creationId="{3D857688-EB40-4DF8-983E-F08BEB8279FD}"/>
          </ac:spMkLst>
        </pc:spChg>
        <pc:spChg chg="mod">
          <ac:chgData name="Nathan Gallahan" userId="6beb42087c2ad5de" providerId="LiveId" clId="{167AC912-9810-4DDD-89EE-8CDB9B9E290D}" dt="2020-11-25T22:42:38.593" v="381" actId="2711"/>
          <ac:spMkLst>
            <pc:docMk/>
            <pc:sldMk cId="4045938528" sldId="257"/>
            <ac:spMk id="3" creationId="{9428D775-E0B3-49E7-A57D-05D685C7A1B4}"/>
          </ac:spMkLst>
        </pc:spChg>
        <pc:spChg chg="del">
          <ac:chgData name="Nathan Gallahan" userId="6beb42087c2ad5de" providerId="LiveId" clId="{167AC912-9810-4DDD-89EE-8CDB9B9E290D}" dt="2020-11-25T23:03:15.399" v="430" actId="478"/>
          <ac:spMkLst>
            <pc:docMk/>
            <pc:sldMk cId="4045938528" sldId="257"/>
            <ac:spMk id="4" creationId="{687A6CAF-EDD6-4B8D-BBD4-C3AB0BFC80F2}"/>
          </ac:spMkLst>
        </pc:spChg>
        <pc:picChg chg="add del mod">
          <ac:chgData name="Nathan Gallahan" userId="6beb42087c2ad5de" providerId="LiveId" clId="{167AC912-9810-4DDD-89EE-8CDB9B9E290D}" dt="2020-11-25T23:03:30.623" v="435" actId="478"/>
          <ac:picMkLst>
            <pc:docMk/>
            <pc:sldMk cId="4045938528" sldId="257"/>
            <ac:picMk id="6" creationId="{D618F58F-EFAE-417F-9D8C-CD46BC97322B}"/>
          </ac:picMkLst>
        </pc:picChg>
        <pc:picChg chg="add mod">
          <ac:chgData name="Nathan Gallahan" userId="6beb42087c2ad5de" providerId="LiveId" clId="{167AC912-9810-4DDD-89EE-8CDB9B9E290D}" dt="2020-11-25T23:04:17.471" v="438" actId="27614"/>
          <ac:picMkLst>
            <pc:docMk/>
            <pc:sldMk cId="4045938528" sldId="257"/>
            <ac:picMk id="8" creationId="{9874F1D5-F283-41AB-A7E2-8E2BDE1A1C08}"/>
          </ac:picMkLst>
        </pc:picChg>
      </pc:sldChg>
      <pc:sldChg chg="add del">
        <pc:chgData name="Nathan Gallahan" userId="6beb42087c2ad5de" providerId="LiveId" clId="{167AC912-9810-4DDD-89EE-8CDB9B9E290D}" dt="2020-11-25T22:25:38.291" v="129" actId="2696"/>
        <pc:sldMkLst>
          <pc:docMk/>
          <pc:sldMk cId="2851266337" sldId="258"/>
        </pc:sldMkLst>
      </pc:sldChg>
      <pc:sldChg chg="modSp add ord">
        <pc:chgData name="Nathan Gallahan" userId="6beb42087c2ad5de" providerId="LiveId" clId="{167AC912-9810-4DDD-89EE-8CDB9B9E290D}" dt="2020-11-25T22:43:37.901" v="404" actId="20577"/>
        <pc:sldMkLst>
          <pc:docMk/>
          <pc:sldMk cId="3479111409" sldId="258"/>
        </pc:sldMkLst>
        <pc:spChg chg="mod">
          <ac:chgData name="Nathan Gallahan" userId="6beb42087c2ad5de" providerId="LiveId" clId="{167AC912-9810-4DDD-89EE-8CDB9B9E290D}" dt="2020-11-25T22:43:37.901" v="404" actId="20577"/>
          <ac:spMkLst>
            <pc:docMk/>
            <pc:sldMk cId="3479111409" sldId="258"/>
            <ac:spMk id="2" creationId="{94E7EE89-0C13-4E48-ACC8-CDF49E472974}"/>
          </ac:spMkLst>
        </pc:spChg>
      </pc:sldChg>
      <pc:sldChg chg="modSp add del ord">
        <pc:chgData name="Nathan Gallahan" userId="6beb42087c2ad5de" providerId="LiveId" clId="{167AC912-9810-4DDD-89EE-8CDB9B9E290D}" dt="2020-11-25T22:32:54.366" v="221" actId="2696"/>
        <pc:sldMkLst>
          <pc:docMk/>
          <pc:sldMk cId="869292657" sldId="259"/>
        </pc:sldMkLst>
        <pc:spChg chg="mod">
          <ac:chgData name="Nathan Gallahan" userId="6beb42087c2ad5de" providerId="LiveId" clId="{167AC912-9810-4DDD-89EE-8CDB9B9E290D}" dt="2020-11-25T22:30:53.125" v="193" actId="14100"/>
          <ac:spMkLst>
            <pc:docMk/>
            <pc:sldMk cId="869292657" sldId="259"/>
            <ac:spMk id="2" creationId="{F2B93D89-E0C7-4F0A-8666-97ECE4CD3D8B}"/>
          </ac:spMkLst>
        </pc:spChg>
      </pc:sldChg>
      <pc:sldChg chg="add del ord">
        <pc:chgData name="Nathan Gallahan" userId="6beb42087c2ad5de" providerId="LiveId" clId="{167AC912-9810-4DDD-89EE-8CDB9B9E290D}" dt="2020-11-25T22:30:32.832" v="189" actId="2696"/>
        <pc:sldMkLst>
          <pc:docMk/>
          <pc:sldMk cId="1179417480" sldId="259"/>
        </pc:sldMkLst>
      </pc:sldChg>
      <pc:sldChg chg="add del">
        <pc:chgData name="Nathan Gallahan" userId="6beb42087c2ad5de" providerId="LiveId" clId="{167AC912-9810-4DDD-89EE-8CDB9B9E290D}" dt="2020-11-25T22:35:21.232" v="243" actId="2696"/>
        <pc:sldMkLst>
          <pc:docMk/>
          <pc:sldMk cId="2580117149" sldId="259"/>
        </pc:sldMkLst>
      </pc:sldChg>
      <pc:sldChg chg="modSp add ord">
        <pc:chgData name="Nathan Gallahan" userId="6beb42087c2ad5de" providerId="LiveId" clId="{167AC912-9810-4DDD-89EE-8CDB9B9E290D}" dt="2020-11-25T22:36:37.677" v="339"/>
        <pc:sldMkLst>
          <pc:docMk/>
          <pc:sldMk cId="3777417017" sldId="259"/>
        </pc:sldMkLst>
        <pc:spChg chg="mod">
          <ac:chgData name="Nathan Gallahan" userId="6beb42087c2ad5de" providerId="LiveId" clId="{167AC912-9810-4DDD-89EE-8CDB9B9E290D}" dt="2020-11-25T22:35:29.861" v="245"/>
          <ac:spMkLst>
            <pc:docMk/>
            <pc:sldMk cId="3777417017" sldId="259"/>
            <ac:spMk id="2" creationId="{8EB33DE2-3640-446A-9BA5-A904CD845EAC}"/>
          </ac:spMkLst>
        </pc:spChg>
        <pc:spChg chg="mod">
          <ac:chgData name="Nathan Gallahan" userId="6beb42087c2ad5de" providerId="LiveId" clId="{167AC912-9810-4DDD-89EE-8CDB9B9E290D}" dt="2020-11-25T22:35:49.728" v="338" actId="20577"/>
          <ac:spMkLst>
            <pc:docMk/>
            <pc:sldMk cId="3777417017" sldId="259"/>
            <ac:spMk id="3" creationId="{AA984034-0FED-4752-8B74-DF7966D5BB04}"/>
          </ac:spMkLst>
        </pc:spChg>
      </pc:sldChg>
      <pc:sldChg chg="modSp add ord">
        <pc:chgData name="Nathan Gallahan" userId="6beb42087c2ad5de" providerId="LiveId" clId="{167AC912-9810-4DDD-89EE-8CDB9B9E290D}" dt="2020-11-25T22:43:53.116" v="416" actId="20577"/>
        <pc:sldMkLst>
          <pc:docMk/>
          <pc:sldMk cId="748117273" sldId="260"/>
        </pc:sldMkLst>
        <pc:spChg chg="mod">
          <ac:chgData name="Nathan Gallahan" userId="6beb42087c2ad5de" providerId="LiveId" clId="{167AC912-9810-4DDD-89EE-8CDB9B9E290D}" dt="2020-11-25T22:43:53.116" v="416" actId="20577"/>
          <ac:spMkLst>
            <pc:docMk/>
            <pc:sldMk cId="748117273" sldId="260"/>
            <ac:spMk id="2" creationId="{94E7EE89-0C13-4E48-ACC8-CDF49E472974}"/>
          </ac:spMkLst>
        </pc:spChg>
      </pc:sldChg>
      <pc:sldChg chg="addSp delSp modSp add ord">
        <pc:chgData name="Nathan Gallahan" userId="6beb42087c2ad5de" providerId="LiveId" clId="{167AC912-9810-4DDD-89EE-8CDB9B9E290D}" dt="2020-11-25T23:05:51.110" v="470" actId="20577"/>
        <pc:sldMkLst>
          <pc:docMk/>
          <pc:sldMk cId="3057698355" sldId="261"/>
        </pc:sldMkLst>
        <pc:spChg chg="mod">
          <ac:chgData name="Nathan Gallahan" userId="6beb42087c2ad5de" providerId="LiveId" clId="{167AC912-9810-4DDD-89EE-8CDB9B9E290D}" dt="2020-11-25T23:05:51.110" v="470" actId="20577"/>
          <ac:spMkLst>
            <pc:docMk/>
            <pc:sldMk cId="3057698355" sldId="261"/>
            <ac:spMk id="3" creationId="{9428D775-E0B3-49E7-A57D-05D685C7A1B4}"/>
          </ac:spMkLst>
        </pc:spChg>
        <pc:spChg chg="del">
          <ac:chgData name="Nathan Gallahan" userId="6beb42087c2ad5de" providerId="LiveId" clId="{167AC912-9810-4DDD-89EE-8CDB9B9E290D}" dt="2020-11-25T23:04:23.276" v="439" actId="478"/>
          <ac:spMkLst>
            <pc:docMk/>
            <pc:sldMk cId="3057698355" sldId="261"/>
            <ac:spMk id="4" creationId="{687A6CAF-EDD6-4B8D-BBD4-C3AB0BFC80F2}"/>
          </ac:spMkLst>
        </pc:spChg>
        <pc:picChg chg="add mod">
          <ac:chgData name="Nathan Gallahan" userId="6beb42087c2ad5de" providerId="LiveId" clId="{167AC912-9810-4DDD-89EE-8CDB9B9E290D}" dt="2020-11-25T23:05:37.050" v="454" actId="1035"/>
          <ac:picMkLst>
            <pc:docMk/>
            <pc:sldMk cId="3057698355" sldId="261"/>
            <ac:picMk id="5" creationId="{ADF9FBDC-4712-4F0E-8E0B-26AC34DAD5A1}"/>
          </ac:picMkLst>
        </pc:picChg>
      </pc:sldChg>
      <pc:sldChg chg="addSp delSp modSp add ord">
        <pc:chgData name="Nathan Gallahan" userId="6beb42087c2ad5de" providerId="LiveId" clId="{167AC912-9810-4DDD-89EE-8CDB9B9E290D}" dt="2020-11-25T23:15:00.270" v="535" actId="1038"/>
        <pc:sldMkLst>
          <pc:docMk/>
          <pc:sldMk cId="2269927287" sldId="262"/>
        </pc:sldMkLst>
        <pc:spChg chg="del">
          <ac:chgData name="Nathan Gallahan" userId="6beb42087c2ad5de" providerId="LiveId" clId="{167AC912-9810-4DDD-89EE-8CDB9B9E290D}" dt="2020-11-25T22:54:20.564" v="427" actId="478"/>
          <ac:spMkLst>
            <pc:docMk/>
            <pc:sldMk cId="2269927287" sldId="262"/>
            <ac:spMk id="2" creationId="{94F79155-A41A-41B9-80CE-A391E248A70D}"/>
          </ac:spMkLst>
        </pc:spChg>
        <pc:spChg chg="del mod">
          <ac:chgData name="Nathan Gallahan" userId="6beb42087c2ad5de" providerId="LiveId" clId="{167AC912-9810-4DDD-89EE-8CDB9B9E290D}" dt="2020-11-25T23:11:15.166" v="471" actId="478"/>
          <ac:spMkLst>
            <pc:docMk/>
            <pc:sldMk cId="2269927287" sldId="262"/>
            <ac:spMk id="3" creationId="{9330AEDB-15C7-4EF5-878F-F338442E7583}"/>
          </ac:spMkLst>
        </pc:spChg>
        <pc:spChg chg="del mod">
          <ac:chgData name="Nathan Gallahan" userId="6beb42087c2ad5de" providerId="LiveId" clId="{167AC912-9810-4DDD-89EE-8CDB9B9E290D}" dt="2020-11-25T23:11:29.164" v="473" actId="478"/>
          <ac:spMkLst>
            <pc:docMk/>
            <pc:sldMk cId="2269927287" sldId="262"/>
            <ac:spMk id="4" creationId="{A1E4E631-3FB9-4B6A-90B7-9A306E8EA16A}"/>
          </ac:spMkLst>
        </pc:spChg>
        <pc:picChg chg="add del mod">
          <ac:chgData name="Nathan Gallahan" userId="6beb42087c2ad5de" providerId="LiveId" clId="{167AC912-9810-4DDD-89EE-8CDB9B9E290D}" dt="2020-11-25T23:12:31.057" v="478" actId="478"/>
          <ac:picMkLst>
            <pc:docMk/>
            <pc:sldMk cId="2269927287" sldId="262"/>
            <ac:picMk id="6" creationId="{588A2A5E-BE80-479E-9934-EC735658FA37}"/>
          </ac:picMkLst>
        </pc:picChg>
        <pc:picChg chg="add del mod">
          <ac:chgData name="Nathan Gallahan" userId="6beb42087c2ad5de" providerId="LiveId" clId="{167AC912-9810-4DDD-89EE-8CDB9B9E290D}" dt="2020-11-25T23:13:06.481" v="497" actId="478"/>
          <ac:picMkLst>
            <pc:docMk/>
            <pc:sldMk cId="2269927287" sldId="262"/>
            <ac:picMk id="8" creationId="{FC4055D6-238F-45E1-9079-911C518482C9}"/>
          </ac:picMkLst>
        </pc:picChg>
        <pc:picChg chg="add mod">
          <ac:chgData name="Nathan Gallahan" userId="6beb42087c2ad5de" providerId="LiveId" clId="{167AC912-9810-4DDD-89EE-8CDB9B9E290D}" dt="2020-11-25T23:15:00.270" v="535" actId="1038"/>
          <ac:picMkLst>
            <pc:docMk/>
            <pc:sldMk cId="2269927287" sldId="262"/>
            <ac:picMk id="10" creationId="{20E10462-1C5F-4089-B1C4-803FFD880EB7}"/>
          </ac:picMkLst>
        </pc:picChg>
        <pc:picChg chg="add mod">
          <ac:chgData name="Nathan Gallahan" userId="6beb42087c2ad5de" providerId="LiveId" clId="{167AC912-9810-4DDD-89EE-8CDB9B9E290D}" dt="2020-11-25T23:15:00.270" v="535" actId="1038"/>
          <ac:picMkLst>
            <pc:docMk/>
            <pc:sldMk cId="2269927287" sldId="262"/>
            <ac:picMk id="12" creationId="{7F6B549B-8F89-4AFF-88E9-308A6680E6D3}"/>
          </ac:picMkLst>
        </pc:picChg>
        <pc:picChg chg="add mod">
          <ac:chgData name="Nathan Gallahan" userId="6beb42087c2ad5de" providerId="LiveId" clId="{167AC912-9810-4DDD-89EE-8CDB9B9E290D}" dt="2020-11-25T23:15:00.270" v="535" actId="1038"/>
          <ac:picMkLst>
            <pc:docMk/>
            <pc:sldMk cId="2269927287" sldId="262"/>
            <ac:picMk id="14" creationId="{3A122E40-5141-448F-A88D-EDD3EDF8A372}"/>
          </ac:picMkLst>
        </pc:picChg>
      </pc:sldChg>
      <pc:sldChg chg="addSp delSp modSp add ord">
        <pc:chgData name="Nathan Gallahan" userId="6beb42087c2ad5de" providerId="LiveId" clId="{167AC912-9810-4DDD-89EE-8CDB9B9E290D}" dt="2020-11-25T23:20:03.386" v="581" actId="732"/>
        <pc:sldMkLst>
          <pc:docMk/>
          <pc:sldMk cId="2322455395" sldId="263"/>
        </pc:sldMkLst>
        <pc:spChg chg="del">
          <ac:chgData name="Nathan Gallahan" userId="6beb42087c2ad5de" providerId="LiveId" clId="{167AC912-9810-4DDD-89EE-8CDB9B9E290D}" dt="2020-11-25T23:15:11.550" v="536" actId="478"/>
          <ac:spMkLst>
            <pc:docMk/>
            <pc:sldMk cId="2322455395" sldId="263"/>
            <ac:spMk id="2" creationId="{94F79155-A41A-41B9-80CE-A391E248A70D}"/>
          </ac:spMkLst>
        </pc:spChg>
        <pc:spChg chg="del">
          <ac:chgData name="Nathan Gallahan" userId="6beb42087c2ad5de" providerId="LiveId" clId="{167AC912-9810-4DDD-89EE-8CDB9B9E290D}" dt="2020-11-25T23:15:13.823" v="537" actId="478"/>
          <ac:spMkLst>
            <pc:docMk/>
            <pc:sldMk cId="2322455395" sldId="263"/>
            <ac:spMk id="3" creationId="{9330AEDB-15C7-4EF5-878F-F338442E7583}"/>
          </ac:spMkLst>
        </pc:spChg>
        <pc:spChg chg="del">
          <ac:chgData name="Nathan Gallahan" userId="6beb42087c2ad5de" providerId="LiveId" clId="{167AC912-9810-4DDD-89EE-8CDB9B9E290D}" dt="2020-11-25T23:15:15.471" v="538" actId="478"/>
          <ac:spMkLst>
            <pc:docMk/>
            <pc:sldMk cId="2322455395" sldId="263"/>
            <ac:spMk id="4" creationId="{A1E4E631-3FB9-4B6A-90B7-9A306E8EA16A}"/>
          </ac:spMkLst>
        </pc:spChg>
        <pc:picChg chg="add mod">
          <ac:chgData name="Nathan Gallahan" userId="6beb42087c2ad5de" providerId="LiveId" clId="{167AC912-9810-4DDD-89EE-8CDB9B9E290D}" dt="2020-11-25T23:16:23.248" v="549" actId="14100"/>
          <ac:picMkLst>
            <pc:docMk/>
            <pc:sldMk cId="2322455395" sldId="263"/>
            <ac:picMk id="6" creationId="{510DEABE-81B1-4CF7-A5A2-11063A6A3E3C}"/>
          </ac:picMkLst>
        </pc:picChg>
        <pc:picChg chg="add mod">
          <ac:chgData name="Nathan Gallahan" userId="6beb42087c2ad5de" providerId="LiveId" clId="{167AC912-9810-4DDD-89EE-8CDB9B9E290D}" dt="2020-11-25T23:16:25.187" v="550" actId="1076"/>
          <ac:picMkLst>
            <pc:docMk/>
            <pc:sldMk cId="2322455395" sldId="263"/>
            <ac:picMk id="8" creationId="{B937EC4A-F9B1-4EC5-B4BA-5183F1BCCB04}"/>
          </ac:picMkLst>
        </pc:picChg>
        <pc:picChg chg="add mod modCrop">
          <ac:chgData name="Nathan Gallahan" userId="6beb42087c2ad5de" providerId="LiveId" clId="{167AC912-9810-4DDD-89EE-8CDB9B9E290D}" dt="2020-11-25T23:19:15.609" v="574" actId="732"/>
          <ac:picMkLst>
            <pc:docMk/>
            <pc:sldMk cId="2322455395" sldId="263"/>
            <ac:picMk id="10" creationId="{0A21B583-68BB-4100-B2DD-036909CD101A}"/>
          </ac:picMkLst>
        </pc:picChg>
        <pc:picChg chg="add mod modCrop">
          <ac:chgData name="Nathan Gallahan" userId="6beb42087c2ad5de" providerId="LiveId" clId="{167AC912-9810-4DDD-89EE-8CDB9B9E290D}" dt="2020-11-25T23:20:03.386" v="581" actId="732"/>
          <ac:picMkLst>
            <pc:docMk/>
            <pc:sldMk cId="2322455395" sldId="263"/>
            <ac:picMk id="12" creationId="{63AD4B93-2C37-4692-9F25-D149DF96910A}"/>
          </ac:picMkLst>
        </pc:picChg>
        <pc:picChg chg="add mod">
          <ac:chgData name="Nathan Gallahan" userId="6beb42087c2ad5de" providerId="LiveId" clId="{167AC912-9810-4DDD-89EE-8CDB9B9E290D}" dt="2020-11-25T23:18:06.314" v="562" actId="1076"/>
          <ac:picMkLst>
            <pc:docMk/>
            <pc:sldMk cId="2322455395" sldId="263"/>
            <ac:picMk id="14" creationId="{2200C94C-9F52-436E-BF65-9AFA2CF2DE7B}"/>
          </ac:picMkLst>
        </pc:picChg>
        <pc:picChg chg="add mod modCrop">
          <ac:chgData name="Nathan Gallahan" userId="6beb42087c2ad5de" providerId="LiveId" clId="{167AC912-9810-4DDD-89EE-8CDB9B9E290D}" dt="2020-11-25T23:19:38.693" v="577" actId="732"/>
          <ac:picMkLst>
            <pc:docMk/>
            <pc:sldMk cId="2322455395" sldId="263"/>
            <ac:picMk id="16" creationId="{FB99650C-8CA3-4A61-8F02-4E058C71B550}"/>
          </ac:picMkLst>
        </pc:picChg>
      </pc:sldChg>
      <pc:sldChg chg="modSp add ord">
        <pc:chgData name="Nathan Gallahan" userId="6beb42087c2ad5de" providerId="LiveId" clId="{167AC912-9810-4DDD-89EE-8CDB9B9E290D}" dt="2020-11-25T23:21:52.717" v="651" actId="14100"/>
        <pc:sldMkLst>
          <pc:docMk/>
          <pc:sldMk cId="201029244" sldId="264"/>
        </pc:sldMkLst>
        <pc:spChg chg="mod">
          <ac:chgData name="Nathan Gallahan" userId="6beb42087c2ad5de" providerId="LiveId" clId="{167AC912-9810-4DDD-89EE-8CDB9B9E290D}" dt="2020-11-25T23:21:52.717" v="651" actId="14100"/>
          <ac:spMkLst>
            <pc:docMk/>
            <pc:sldMk cId="201029244" sldId="264"/>
            <ac:spMk id="2" creationId="{94E7EE89-0C13-4E48-ACC8-CDF49E472974}"/>
          </ac:spMkLst>
        </pc:spChg>
      </pc:sldChg>
      <pc:sldMasterChg chg="modSldLayout">
        <pc:chgData name="Nathan Gallahan" userId="6beb42087c2ad5de" providerId="LiveId" clId="{167AC912-9810-4DDD-89EE-8CDB9B9E290D}" dt="2020-11-25T22:34:58.107" v="242" actId="14100"/>
        <pc:sldMasterMkLst>
          <pc:docMk/>
          <pc:sldMasterMk cId="852920141" sldId="2147483648"/>
        </pc:sldMasterMkLst>
        <pc:sldLayoutChg chg="addSp delSp modSp">
          <pc:chgData name="Nathan Gallahan" userId="6beb42087c2ad5de" providerId="LiveId" clId="{167AC912-9810-4DDD-89EE-8CDB9B9E290D}" dt="2020-11-25T22:34:58.107" v="242" actId="14100"/>
          <pc:sldLayoutMkLst>
            <pc:docMk/>
            <pc:sldMasterMk cId="852920141" sldId="2147483648"/>
            <pc:sldLayoutMk cId="744468843" sldId="2147483649"/>
          </pc:sldLayoutMkLst>
          <pc:spChg chg="add del mod">
            <ac:chgData name="Nathan Gallahan" userId="6beb42087c2ad5de" providerId="LiveId" clId="{167AC912-9810-4DDD-89EE-8CDB9B9E290D}" dt="2020-11-25T22:29:38.333" v="164"/>
            <ac:spMkLst>
              <pc:docMk/>
              <pc:sldMasterMk cId="852920141" sldId="2147483648"/>
              <pc:sldLayoutMk cId="744468843" sldId="2147483649"/>
              <ac:spMk id="2" creationId="{0B454B03-149C-49E3-9B54-35C6C9A2B300}"/>
            </ac:spMkLst>
          </pc:spChg>
          <pc:spChg chg="add del mod">
            <ac:chgData name="Nathan Gallahan" userId="6beb42087c2ad5de" providerId="LiveId" clId="{167AC912-9810-4DDD-89EE-8CDB9B9E290D}" dt="2020-11-25T22:31:05.087" v="194" actId="478"/>
            <ac:spMkLst>
              <pc:docMk/>
              <pc:sldMasterMk cId="852920141" sldId="2147483648"/>
              <pc:sldLayoutMk cId="744468843" sldId="2147483649"/>
              <ac:spMk id="3" creationId="{DF6F7A25-0D34-4C24-A06D-CBA9D1E64C90}"/>
            </ac:spMkLst>
          </pc:spChg>
          <pc:spChg chg="add del mod">
            <ac:chgData name="Nathan Gallahan" userId="6beb42087c2ad5de" providerId="LiveId" clId="{167AC912-9810-4DDD-89EE-8CDB9B9E290D}" dt="2020-11-25T22:33:23.704" v="225" actId="478"/>
            <ac:spMkLst>
              <pc:docMk/>
              <pc:sldMasterMk cId="852920141" sldId="2147483648"/>
              <pc:sldLayoutMk cId="744468843" sldId="2147483649"/>
              <ac:spMk id="4" creationId="{245618D4-6A96-423A-A3BB-90E690AF9255}"/>
            </ac:spMkLst>
          </pc:spChg>
          <pc:spChg chg="add del mod">
            <ac:chgData name="Nathan Gallahan" userId="6beb42087c2ad5de" providerId="LiveId" clId="{167AC912-9810-4DDD-89EE-8CDB9B9E290D}" dt="2020-11-25T22:33:48.430" v="230"/>
            <ac:spMkLst>
              <pc:docMk/>
              <pc:sldMasterMk cId="852920141" sldId="2147483648"/>
              <pc:sldLayoutMk cId="744468843" sldId="2147483649"/>
              <ac:spMk id="5" creationId="{DE93D558-0931-4AD7-9556-C1107985655A}"/>
            </ac:spMkLst>
          </pc:spChg>
          <pc:spChg chg="add mod">
            <ac:chgData name="Nathan Gallahan" userId="6beb42087c2ad5de" providerId="LiveId" clId="{167AC912-9810-4DDD-89EE-8CDB9B9E290D}" dt="2020-11-25T22:34:58.107" v="242" actId="14100"/>
            <ac:spMkLst>
              <pc:docMk/>
              <pc:sldMasterMk cId="852920141" sldId="2147483648"/>
              <pc:sldLayoutMk cId="744468843" sldId="2147483649"/>
              <ac:spMk id="10" creationId="{3D41058D-B1E6-48CB-BE60-AD8003637311}"/>
            </ac:spMkLst>
          </pc:spChg>
          <pc:spChg chg="add mod">
            <ac:chgData name="Nathan Gallahan" userId="6beb42087c2ad5de" providerId="LiveId" clId="{167AC912-9810-4DDD-89EE-8CDB9B9E290D}" dt="2020-11-25T22:34:53.455" v="240" actId="14100"/>
            <ac:spMkLst>
              <pc:docMk/>
              <pc:sldMasterMk cId="852920141" sldId="2147483648"/>
              <pc:sldLayoutMk cId="744468843" sldId="2147483649"/>
              <ac:spMk id="15" creationId="{EEC6C39A-5F0F-4018-B33D-B4F91C95BB3B}"/>
            </ac:spMkLst>
          </pc:spChg>
          <pc:spChg chg="del mod ord">
            <ac:chgData name="Nathan Gallahan" userId="6beb42087c2ad5de" providerId="LiveId" clId="{167AC912-9810-4DDD-89EE-8CDB9B9E290D}" dt="2020-11-25T22:27:32.978" v="146" actId="478"/>
            <ac:spMkLst>
              <pc:docMk/>
              <pc:sldMasterMk cId="852920141" sldId="2147483648"/>
              <pc:sldLayoutMk cId="744468843" sldId="2147483649"/>
              <ac:spMk id="18" creationId="{4B4A76F4-43E5-4DA9-963C-BB22DAD87269}"/>
            </ac:spMkLst>
          </pc:spChg>
          <pc:spChg chg="add del ord">
            <ac:chgData name="Nathan Gallahan" userId="6beb42087c2ad5de" providerId="LiveId" clId="{167AC912-9810-4DDD-89EE-8CDB9B9E290D}" dt="2020-11-25T22:28:16.224" v="155" actId="478"/>
            <ac:spMkLst>
              <pc:docMk/>
              <pc:sldMasterMk cId="852920141" sldId="2147483648"/>
              <pc:sldLayoutMk cId="744468843" sldId="2147483649"/>
              <ac:spMk id="19" creationId="{6AE8C09C-620A-44F0-8C78-B127814E6E3A}"/>
            </ac:spMkLst>
          </pc:spChg>
          <pc:spChg chg="mod">
            <ac:chgData name="Nathan Gallahan" userId="6beb42087c2ad5de" providerId="LiveId" clId="{167AC912-9810-4DDD-89EE-8CDB9B9E290D}" dt="2020-11-25T22:31:53.468" v="203" actId="6549"/>
            <ac:spMkLst>
              <pc:docMk/>
              <pc:sldMasterMk cId="852920141" sldId="2147483648"/>
              <pc:sldLayoutMk cId="744468843" sldId="2147483649"/>
              <ac:spMk id="59" creationId="{33C187A6-47C4-416C-84A9-8F0105CED2BD}"/>
            </ac:spMkLst>
          </pc:spChg>
          <pc:picChg chg="add del">
            <ac:chgData name="Nathan Gallahan" userId="6beb42087c2ad5de" providerId="LiveId" clId="{167AC912-9810-4DDD-89EE-8CDB9B9E290D}" dt="2020-11-25T22:31:54.236" v="205" actId="478"/>
            <ac:picMkLst>
              <pc:docMk/>
              <pc:sldMasterMk cId="852920141" sldId="2147483648"/>
              <pc:sldLayoutMk cId="744468843" sldId="2147483649"/>
              <ac:picMk id="52" creationId="{6E8B8A2C-AF38-4ED5-8091-56627CB99364}"/>
            </ac:picMkLst>
          </pc:picChg>
          <pc:picChg chg="add del">
            <ac:chgData name="Nathan Gallahan" userId="6beb42087c2ad5de" providerId="LiveId" clId="{167AC912-9810-4DDD-89EE-8CDB9B9E290D}" dt="2020-11-25T22:31:53.465" v="202" actId="478"/>
            <ac:picMkLst>
              <pc:docMk/>
              <pc:sldMasterMk cId="852920141" sldId="2147483648"/>
              <pc:sldLayoutMk cId="744468843" sldId="2147483649"/>
              <ac:picMk id="56" creationId="{01C4CE4D-CBF8-4CC7-996E-ECA710D59535}"/>
            </ac:picMkLst>
          </pc:picChg>
          <pc:picChg chg="add del">
            <ac:chgData name="Nathan Gallahan" userId="6beb42087c2ad5de" providerId="LiveId" clId="{167AC912-9810-4DDD-89EE-8CDB9B9E290D}" dt="2020-11-25T22:31:53.471" v="204" actId="478"/>
            <ac:picMkLst>
              <pc:docMk/>
              <pc:sldMasterMk cId="852920141" sldId="2147483648"/>
              <pc:sldLayoutMk cId="744468843" sldId="2147483649"/>
              <ac:picMk id="58" creationId="{95EC0B35-2F8F-43FE-853C-D5E4C5F41C79}"/>
            </ac:picMkLst>
          </pc:picChg>
          <pc:picChg chg="add del mod ord">
            <ac:chgData name="Nathan Gallahan" userId="6beb42087c2ad5de" providerId="LiveId" clId="{167AC912-9810-4DDD-89EE-8CDB9B9E290D}" dt="2020-11-25T22:31:54.239" v="206" actId="478"/>
            <ac:picMkLst>
              <pc:docMk/>
              <pc:sldMasterMk cId="852920141" sldId="2147483648"/>
              <pc:sldLayoutMk cId="744468843" sldId="2147483649"/>
              <ac:picMk id="61" creationId="{8B98DE3E-F469-4FE0-A5CE-F016A7B23D57}"/>
            </ac:picMkLst>
          </pc:picChg>
        </pc:sldLayoutChg>
        <pc:sldLayoutChg chg="addSp delSp">
          <pc:chgData name="Nathan Gallahan" userId="6beb42087c2ad5de" providerId="LiveId" clId="{167AC912-9810-4DDD-89EE-8CDB9B9E290D}" dt="2020-11-25T22:31:52.830" v="201" actId="478"/>
          <pc:sldLayoutMkLst>
            <pc:docMk/>
            <pc:sldMasterMk cId="852920141" sldId="2147483648"/>
            <pc:sldLayoutMk cId="258572739" sldId="2147483660"/>
          </pc:sldLayoutMkLst>
          <pc:picChg chg="add del">
            <ac:chgData name="Nathan Gallahan" userId="6beb42087c2ad5de" providerId="LiveId" clId="{167AC912-9810-4DDD-89EE-8CDB9B9E290D}" dt="2020-11-25T22:31:52.830" v="201" actId="478"/>
            <ac:picMkLst>
              <pc:docMk/>
              <pc:sldMasterMk cId="852920141" sldId="2147483648"/>
              <pc:sldLayoutMk cId="258572739" sldId="2147483660"/>
              <ac:picMk id="16" creationId="{914D2C0A-92FE-475F-A9EE-C189A0AC33B0}"/>
            </ac:picMkLst>
          </pc:picChg>
        </pc:sldLayoutChg>
      </pc:sldMasterChg>
    </pc:docChg>
  </pc:docChgLst>
  <pc:docChgLst>
    <pc:chgData name="Vira, Nick - FPAC-NRCS, WA" userId="e399b578-22e8-4080-adca-0433302c9482" providerId="ADAL" clId="{3DD8FA19-BC9A-493A-9135-8765BBD7084A}"/>
    <pc:docChg chg="undo custSel addSld modSld sldOrd">
      <pc:chgData name="Vira, Nick - FPAC-NRCS, WA" userId="e399b578-22e8-4080-adca-0433302c9482" providerId="ADAL" clId="{3DD8FA19-BC9A-493A-9135-8765BBD7084A}" dt="2023-07-27T18:14:54.856" v="1238" actId="20577"/>
      <pc:docMkLst>
        <pc:docMk/>
      </pc:docMkLst>
      <pc:sldChg chg="modSp mod">
        <pc:chgData name="Vira, Nick - FPAC-NRCS, WA" userId="e399b578-22e8-4080-adca-0433302c9482" providerId="ADAL" clId="{3DD8FA19-BC9A-493A-9135-8765BBD7084A}" dt="2023-07-27T18:14:29.541" v="1224" actId="14100"/>
        <pc:sldMkLst>
          <pc:docMk/>
          <pc:sldMk cId="4154931807" sldId="261"/>
        </pc:sldMkLst>
        <pc:spChg chg="mod">
          <ac:chgData name="Vira, Nick - FPAC-NRCS, WA" userId="e399b578-22e8-4080-adca-0433302c9482" providerId="ADAL" clId="{3DD8FA19-BC9A-493A-9135-8765BBD7084A}" dt="2023-07-17T17:58:42.525" v="687" actId="20577"/>
          <ac:spMkLst>
            <pc:docMk/>
            <pc:sldMk cId="4154931807" sldId="261"/>
            <ac:spMk id="2" creationId="{CED8DD1D-0F9F-4BC8-AF13-E68FA86C0052}"/>
          </ac:spMkLst>
        </pc:spChg>
        <pc:picChg chg="mod">
          <ac:chgData name="Vira, Nick - FPAC-NRCS, WA" userId="e399b578-22e8-4080-adca-0433302c9482" providerId="ADAL" clId="{3DD8FA19-BC9A-493A-9135-8765BBD7084A}" dt="2023-07-27T18:14:29.541" v="1224" actId="14100"/>
          <ac:picMkLst>
            <pc:docMk/>
            <pc:sldMk cId="4154931807" sldId="261"/>
            <ac:picMk id="8" creationId="{2E581F8F-3C0C-66A6-40CA-9512EA4EE80F}"/>
          </ac:picMkLst>
        </pc:picChg>
      </pc:sldChg>
      <pc:sldChg chg="modSp mod">
        <pc:chgData name="Vira, Nick - FPAC-NRCS, WA" userId="e399b578-22e8-4080-adca-0433302c9482" providerId="ADAL" clId="{3DD8FA19-BC9A-493A-9135-8765BBD7084A}" dt="2023-07-27T18:14:54.856" v="1238" actId="20577"/>
        <pc:sldMkLst>
          <pc:docMk/>
          <pc:sldMk cId="1483244788" sldId="262"/>
        </pc:sldMkLst>
        <pc:spChg chg="mod">
          <ac:chgData name="Vira, Nick - FPAC-NRCS, WA" userId="e399b578-22e8-4080-adca-0433302c9482" providerId="ADAL" clId="{3DD8FA19-BC9A-493A-9135-8765BBD7084A}" dt="2023-07-27T18:14:54.856" v="1238" actId="20577"/>
          <ac:spMkLst>
            <pc:docMk/>
            <pc:sldMk cId="1483244788" sldId="262"/>
            <ac:spMk id="2" creationId="{500E1EAF-BDC4-898B-5AD5-434550B1C0EA}"/>
          </ac:spMkLst>
        </pc:spChg>
        <pc:picChg chg="mod">
          <ac:chgData name="Vira, Nick - FPAC-NRCS, WA" userId="e399b578-22e8-4080-adca-0433302c9482" providerId="ADAL" clId="{3DD8FA19-BC9A-493A-9135-8765BBD7084A}" dt="2023-07-27T18:14:34.967" v="1225" actId="14100"/>
          <ac:picMkLst>
            <pc:docMk/>
            <pc:sldMk cId="1483244788" sldId="262"/>
            <ac:picMk id="6" creationId="{EE499131-22ED-22A2-293D-B35606FAF6F9}"/>
          </ac:picMkLst>
        </pc:picChg>
      </pc:sldChg>
      <pc:sldChg chg="addSp delSp modSp mod">
        <pc:chgData name="Vira, Nick - FPAC-NRCS, WA" userId="e399b578-22e8-4080-adca-0433302c9482" providerId="ADAL" clId="{3DD8FA19-BC9A-493A-9135-8765BBD7084A}" dt="2023-07-17T17:54:25.216" v="181" actId="20577"/>
        <pc:sldMkLst>
          <pc:docMk/>
          <pc:sldMk cId="2128218567" sldId="263"/>
        </pc:sldMkLst>
        <pc:spChg chg="mod">
          <ac:chgData name="Vira, Nick - FPAC-NRCS, WA" userId="e399b578-22e8-4080-adca-0433302c9482" providerId="ADAL" clId="{3DD8FA19-BC9A-493A-9135-8765BBD7084A}" dt="2023-07-17T17:51:56.189" v="25" actId="14100"/>
          <ac:spMkLst>
            <pc:docMk/>
            <pc:sldMk cId="2128218567" sldId="263"/>
            <ac:spMk id="2" creationId="{2EFA9414-29D1-B085-7DF8-16C7D1F29986}"/>
          </ac:spMkLst>
        </pc:spChg>
        <pc:spChg chg="add mod">
          <ac:chgData name="Vira, Nick - FPAC-NRCS, WA" userId="e399b578-22e8-4080-adca-0433302c9482" providerId="ADAL" clId="{3DD8FA19-BC9A-493A-9135-8765BBD7084A}" dt="2023-07-17T17:54:25.216" v="181" actId="20577"/>
          <ac:spMkLst>
            <pc:docMk/>
            <pc:sldMk cId="2128218567" sldId="263"/>
            <ac:spMk id="4" creationId="{9850FF8A-5942-4903-AB2B-E60356BBC604}"/>
          </ac:spMkLst>
        </pc:spChg>
        <pc:picChg chg="del">
          <ac:chgData name="Vira, Nick - FPAC-NRCS, WA" userId="e399b578-22e8-4080-adca-0433302c9482" providerId="ADAL" clId="{3DD8FA19-BC9A-493A-9135-8765BBD7084A}" dt="2023-07-17T17:51:32.408" v="0" actId="21"/>
          <ac:picMkLst>
            <pc:docMk/>
            <pc:sldMk cId="2128218567" sldId="263"/>
            <ac:picMk id="8" creationId="{2735F86F-F36A-07B9-2FEF-49A90AF7EFCE}"/>
          </ac:picMkLst>
        </pc:picChg>
      </pc:sldChg>
      <pc:sldChg chg="delSp modSp new mod">
        <pc:chgData name="Vira, Nick - FPAC-NRCS, WA" userId="e399b578-22e8-4080-adca-0433302c9482" providerId="ADAL" clId="{3DD8FA19-BC9A-493A-9135-8765BBD7084A}" dt="2023-07-17T17:56:39.629" v="546" actId="21"/>
        <pc:sldMkLst>
          <pc:docMk/>
          <pc:sldMk cId="3200178391" sldId="264"/>
        </pc:sldMkLst>
        <pc:spChg chg="mod">
          <ac:chgData name="Vira, Nick - FPAC-NRCS, WA" userId="e399b578-22e8-4080-adca-0433302c9482" providerId="ADAL" clId="{3DD8FA19-BC9A-493A-9135-8765BBD7084A}" dt="2023-07-17T17:55:15.311" v="197" actId="20577"/>
          <ac:spMkLst>
            <pc:docMk/>
            <pc:sldMk cId="3200178391" sldId="264"/>
            <ac:spMk id="2" creationId="{51444CA3-F13E-5280-0357-C90C5E9D99C3}"/>
          </ac:spMkLst>
        </pc:spChg>
        <pc:spChg chg="mod">
          <ac:chgData name="Vira, Nick - FPAC-NRCS, WA" userId="e399b578-22e8-4080-adca-0433302c9482" providerId="ADAL" clId="{3DD8FA19-BC9A-493A-9135-8765BBD7084A}" dt="2023-07-17T17:56:30.765" v="545" actId="12"/>
          <ac:spMkLst>
            <pc:docMk/>
            <pc:sldMk cId="3200178391" sldId="264"/>
            <ac:spMk id="3" creationId="{8096FC79-070D-680F-C116-418B55476719}"/>
          </ac:spMkLst>
        </pc:spChg>
        <pc:spChg chg="del">
          <ac:chgData name="Vira, Nick - FPAC-NRCS, WA" userId="e399b578-22e8-4080-adca-0433302c9482" providerId="ADAL" clId="{3DD8FA19-BC9A-493A-9135-8765BBD7084A}" dt="2023-07-17T17:56:39.629" v="546" actId="21"/>
          <ac:spMkLst>
            <pc:docMk/>
            <pc:sldMk cId="3200178391" sldId="264"/>
            <ac:spMk id="4" creationId="{04A53B4D-D85C-A323-4DB2-71F0CE15335F}"/>
          </ac:spMkLst>
        </pc:spChg>
      </pc:sldChg>
      <pc:sldChg chg="delSp modSp new mod">
        <pc:chgData name="Vira, Nick - FPAC-NRCS, WA" userId="e399b578-22e8-4080-adca-0433302c9482" providerId="ADAL" clId="{3DD8FA19-BC9A-493A-9135-8765BBD7084A}" dt="2023-07-17T17:57:40.596" v="579" actId="21"/>
        <pc:sldMkLst>
          <pc:docMk/>
          <pc:sldMk cId="3050001941" sldId="265"/>
        </pc:sldMkLst>
        <pc:spChg chg="mod">
          <ac:chgData name="Vira, Nick - FPAC-NRCS, WA" userId="e399b578-22e8-4080-adca-0433302c9482" providerId="ADAL" clId="{3DD8FA19-BC9A-493A-9135-8765BBD7084A}" dt="2023-07-17T17:56:52" v="566" actId="20577"/>
          <ac:spMkLst>
            <pc:docMk/>
            <pc:sldMk cId="3050001941" sldId="265"/>
            <ac:spMk id="2" creationId="{15608FA1-7283-48A7-60AE-96599DC0146B}"/>
          </ac:spMkLst>
        </pc:spChg>
        <pc:spChg chg="mod">
          <ac:chgData name="Vira, Nick - FPAC-NRCS, WA" userId="e399b578-22e8-4080-adca-0433302c9482" providerId="ADAL" clId="{3DD8FA19-BC9A-493A-9135-8765BBD7084A}" dt="2023-07-17T17:57:35.125" v="578" actId="6549"/>
          <ac:spMkLst>
            <pc:docMk/>
            <pc:sldMk cId="3050001941" sldId="265"/>
            <ac:spMk id="3" creationId="{4B8F5384-CE1C-B61B-6691-6654F2F3D4DE}"/>
          </ac:spMkLst>
        </pc:spChg>
        <pc:spChg chg="del">
          <ac:chgData name="Vira, Nick - FPAC-NRCS, WA" userId="e399b578-22e8-4080-adca-0433302c9482" providerId="ADAL" clId="{3DD8FA19-BC9A-493A-9135-8765BBD7084A}" dt="2023-07-17T17:57:40.596" v="579" actId="21"/>
          <ac:spMkLst>
            <pc:docMk/>
            <pc:sldMk cId="3050001941" sldId="265"/>
            <ac:spMk id="4" creationId="{BC342C92-C35A-77C3-2934-2C2D1C2AC819}"/>
          </ac:spMkLst>
        </pc:spChg>
      </pc:sldChg>
      <pc:sldChg chg="delSp modSp new mod ord">
        <pc:chgData name="Vira, Nick - FPAC-NRCS, WA" userId="e399b578-22e8-4080-adca-0433302c9482" providerId="ADAL" clId="{3DD8FA19-BC9A-493A-9135-8765BBD7084A}" dt="2023-07-17T17:58:20.161" v="640" actId="21"/>
        <pc:sldMkLst>
          <pc:docMk/>
          <pc:sldMk cId="4196131018" sldId="266"/>
        </pc:sldMkLst>
        <pc:spChg chg="mod">
          <ac:chgData name="Vira, Nick - FPAC-NRCS, WA" userId="e399b578-22e8-4080-adca-0433302c9482" providerId="ADAL" clId="{3DD8FA19-BC9A-493A-9135-8765BBD7084A}" dt="2023-07-17T17:57:55.797" v="597" actId="5793"/>
          <ac:spMkLst>
            <pc:docMk/>
            <pc:sldMk cId="4196131018" sldId="266"/>
            <ac:spMk id="2" creationId="{4A4A8229-202E-015C-25D0-592F2862673E}"/>
          </ac:spMkLst>
        </pc:spChg>
        <pc:spChg chg="mod">
          <ac:chgData name="Vira, Nick - FPAC-NRCS, WA" userId="e399b578-22e8-4080-adca-0433302c9482" providerId="ADAL" clId="{3DD8FA19-BC9A-493A-9135-8765BBD7084A}" dt="2023-07-17T17:58:14.088" v="639" actId="255"/>
          <ac:spMkLst>
            <pc:docMk/>
            <pc:sldMk cId="4196131018" sldId="266"/>
            <ac:spMk id="3" creationId="{99A5CE22-185F-298E-0C61-26697B921435}"/>
          </ac:spMkLst>
        </pc:spChg>
        <pc:spChg chg="del">
          <ac:chgData name="Vira, Nick - FPAC-NRCS, WA" userId="e399b578-22e8-4080-adca-0433302c9482" providerId="ADAL" clId="{3DD8FA19-BC9A-493A-9135-8765BBD7084A}" dt="2023-07-17T17:58:20.161" v="640" actId="21"/>
          <ac:spMkLst>
            <pc:docMk/>
            <pc:sldMk cId="4196131018" sldId="266"/>
            <ac:spMk id="4" creationId="{CF1EC812-9330-91BF-771D-B09228DE314F}"/>
          </ac:spMkLst>
        </pc:spChg>
      </pc:sldChg>
      <pc:sldChg chg="delSp modSp new mod ord">
        <pc:chgData name="Vira, Nick - FPAC-NRCS, WA" userId="e399b578-22e8-4080-adca-0433302c9482" providerId="ADAL" clId="{3DD8FA19-BC9A-493A-9135-8765BBD7084A}" dt="2023-07-27T16:52:32.374" v="1223" actId="20577"/>
        <pc:sldMkLst>
          <pc:docMk/>
          <pc:sldMk cId="3888713939" sldId="267"/>
        </pc:sldMkLst>
        <pc:spChg chg="mod">
          <ac:chgData name="Vira, Nick - FPAC-NRCS, WA" userId="e399b578-22e8-4080-adca-0433302c9482" providerId="ADAL" clId="{3DD8FA19-BC9A-493A-9135-8765BBD7084A}" dt="2023-07-17T18:16:20.538" v="745" actId="5793"/>
          <ac:spMkLst>
            <pc:docMk/>
            <pc:sldMk cId="3888713939" sldId="267"/>
            <ac:spMk id="2" creationId="{799340C3-4C07-60CB-8B9C-9E1838C59DBD}"/>
          </ac:spMkLst>
        </pc:spChg>
        <pc:spChg chg="mod">
          <ac:chgData name="Vira, Nick - FPAC-NRCS, WA" userId="e399b578-22e8-4080-adca-0433302c9482" providerId="ADAL" clId="{3DD8FA19-BC9A-493A-9135-8765BBD7084A}" dt="2023-07-27T16:52:32.374" v="1223" actId="20577"/>
          <ac:spMkLst>
            <pc:docMk/>
            <pc:sldMk cId="3888713939" sldId="267"/>
            <ac:spMk id="3" creationId="{4FE0BAB9-6357-AFA8-9E99-7E8C2FFDEE0B}"/>
          </ac:spMkLst>
        </pc:spChg>
        <pc:spChg chg="del">
          <ac:chgData name="Vira, Nick - FPAC-NRCS, WA" userId="e399b578-22e8-4080-adca-0433302c9482" providerId="ADAL" clId="{3DD8FA19-BC9A-493A-9135-8765BBD7084A}" dt="2023-07-17T18:16:28.323" v="746" actId="21"/>
          <ac:spMkLst>
            <pc:docMk/>
            <pc:sldMk cId="3888713939" sldId="267"/>
            <ac:spMk id="4" creationId="{20558F79-AD2D-EBD6-A282-6A356BAAFF3F}"/>
          </ac:spMkLst>
        </pc:spChg>
      </pc:sldChg>
    </pc:docChg>
  </pc:docChgLst>
  <pc:docChgLst>
    <pc:chgData name="Nathan Gallahan" userId="6beb42087c2ad5de" providerId="LiveId" clId="{7697B5A5-17E9-44B8-A381-7C99EBEDA481}"/>
    <pc:docChg chg="undo custSel addSld modSld modMainMaster">
      <pc:chgData name="Nathan Gallahan" userId="6beb42087c2ad5de" providerId="LiveId" clId="{7697B5A5-17E9-44B8-A381-7C99EBEDA481}" dt="2020-11-24T23:51:48.055" v="657" actId="207"/>
      <pc:docMkLst>
        <pc:docMk/>
      </pc:docMkLst>
      <pc:sldChg chg="add">
        <pc:chgData name="Nathan Gallahan" userId="6beb42087c2ad5de" providerId="LiveId" clId="{7697B5A5-17E9-44B8-A381-7C99EBEDA481}" dt="2020-11-24T23:21:24.871" v="655"/>
        <pc:sldMkLst>
          <pc:docMk/>
          <pc:sldMk cId="1752632852" sldId="256"/>
        </pc:sldMkLst>
      </pc:sldChg>
      <pc:sldMasterChg chg="addSp delSp modSp delSldLayout modSldLayout">
        <pc:chgData name="Nathan Gallahan" userId="6beb42087c2ad5de" providerId="LiveId" clId="{7697B5A5-17E9-44B8-A381-7C99EBEDA481}" dt="2020-11-24T23:51:48.055" v="657" actId="207"/>
        <pc:sldMasterMkLst>
          <pc:docMk/>
          <pc:sldMasterMk cId="852920141" sldId="2147483648"/>
        </pc:sldMasterMkLst>
        <pc:spChg chg="add del mod">
          <ac:chgData name="Nathan Gallahan" userId="6beb42087c2ad5de" providerId="LiveId" clId="{7697B5A5-17E9-44B8-A381-7C99EBEDA481}" dt="2020-11-24T23:20:43.098" v="642" actId="478"/>
          <ac:spMkLst>
            <pc:docMk/>
            <pc:sldMasterMk cId="852920141" sldId="2147483648"/>
            <ac:spMk id="2" creationId="{4FF03181-B836-43A2-AC4A-9D1E1E4B8270}"/>
          </ac:spMkLst>
        </pc:spChg>
        <pc:spChg chg="add del mod">
          <ac:chgData name="Nathan Gallahan" userId="6beb42087c2ad5de" providerId="LiveId" clId="{7697B5A5-17E9-44B8-A381-7C99EBEDA481}" dt="2020-11-24T23:20:43.623" v="643" actId="478"/>
          <ac:spMkLst>
            <pc:docMk/>
            <pc:sldMasterMk cId="852920141" sldId="2147483648"/>
            <ac:spMk id="3" creationId="{C9C34FDE-60DD-4D64-9F95-84FC0DB36BE8}"/>
          </ac:spMkLst>
        </pc:spChg>
        <pc:spChg chg="add del">
          <ac:chgData name="Nathan Gallahan" userId="6beb42087c2ad5de" providerId="LiveId" clId="{7697B5A5-17E9-44B8-A381-7C99EBEDA481}" dt="2020-11-24T23:20:45.553" v="644" actId="478"/>
          <ac:spMkLst>
            <pc:docMk/>
            <pc:sldMasterMk cId="852920141" sldId="2147483648"/>
            <ac:spMk id="4" creationId="{EE4E3AE2-8DF0-4D58-BA00-70CF6DC5EE61}"/>
          </ac:spMkLst>
        </pc:spChg>
        <pc:spChg chg="add del">
          <ac:chgData name="Nathan Gallahan" userId="6beb42087c2ad5de" providerId="LiveId" clId="{7697B5A5-17E9-44B8-A381-7C99EBEDA481}" dt="2020-11-24T23:20:47.783" v="645" actId="478"/>
          <ac:spMkLst>
            <pc:docMk/>
            <pc:sldMasterMk cId="852920141" sldId="2147483648"/>
            <ac:spMk id="5" creationId="{F7BB50C3-2AED-4098-A5CB-F57EB2304889}"/>
          </ac:spMkLst>
        </pc:spChg>
        <pc:spChg chg="add del">
          <ac:chgData name="Nathan Gallahan" userId="6beb42087c2ad5de" providerId="LiveId" clId="{7697B5A5-17E9-44B8-A381-7C99EBEDA481}" dt="2020-11-24T23:21:15.643" v="654" actId="478"/>
          <ac:spMkLst>
            <pc:docMk/>
            <pc:sldMasterMk cId="852920141" sldId="2147483648"/>
            <ac:spMk id="6" creationId="{23B868F1-3C43-4144-8463-E94E37269930}"/>
          </ac:spMkLst>
        </pc:spChg>
        <pc:spChg chg="add del mod">
          <ac:chgData name="Nathan Gallahan" userId="6beb42087c2ad5de" providerId="LiveId" clId="{7697B5A5-17E9-44B8-A381-7C99EBEDA481}" dt="2020-11-24T18:07:00.797" v="64" actId="478"/>
          <ac:spMkLst>
            <pc:docMk/>
            <pc:sldMasterMk cId="852920141" sldId="2147483648"/>
            <ac:spMk id="9" creationId="{6232D1D3-B907-4DAB-97B4-FE9445C76985}"/>
          </ac:spMkLst>
        </pc:spChg>
        <pc:graphicFrameChg chg="add del mod">
          <ac:chgData name="Nathan Gallahan" userId="6beb42087c2ad5de" providerId="LiveId" clId="{7697B5A5-17E9-44B8-A381-7C99EBEDA481}" dt="2020-11-24T18:39:23.810" v="80" actId="478"/>
          <ac:graphicFrameMkLst>
            <pc:docMk/>
            <pc:sldMasterMk cId="852920141" sldId="2147483648"/>
            <ac:graphicFrameMk id="16" creationId="{CE2E4F84-ED7E-45C2-B0E9-50D9E1F5E25A}"/>
          </ac:graphicFrameMkLst>
        </pc:graphicFrameChg>
        <pc:picChg chg="add del mod modCrop">
          <ac:chgData name="Nathan Gallahan" userId="6beb42087c2ad5de" providerId="LiveId" clId="{7697B5A5-17E9-44B8-A381-7C99EBEDA481}" dt="2020-11-24T18:40:12.313" v="84" actId="478"/>
          <ac:picMkLst>
            <pc:docMk/>
            <pc:sldMasterMk cId="852920141" sldId="2147483648"/>
            <ac:picMk id="8" creationId="{3CA0A269-0AC9-4253-8075-3E0F807DC3A4}"/>
          </ac:picMkLst>
        </pc:picChg>
        <pc:picChg chg="add del">
          <ac:chgData name="Nathan Gallahan" userId="6beb42087c2ad5de" providerId="LiveId" clId="{7697B5A5-17E9-44B8-A381-7C99EBEDA481}" dt="2020-11-24T23:20:36.502" v="635"/>
          <ac:picMkLst>
            <pc:docMk/>
            <pc:sldMasterMk cId="852920141" sldId="2147483648"/>
            <ac:picMk id="9" creationId="{10B64C53-CFE3-45A8-8B83-984BB858AE55}"/>
          </ac:picMkLst>
        </pc:picChg>
        <pc:picChg chg="add del">
          <ac:chgData name="Nathan Gallahan" userId="6beb42087c2ad5de" providerId="LiveId" clId="{7697B5A5-17E9-44B8-A381-7C99EBEDA481}" dt="2020-11-24T23:21:01.538" v="649"/>
          <ac:picMkLst>
            <pc:docMk/>
            <pc:sldMasterMk cId="852920141" sldId="2147483648"/>
            <ac:picMk id="10" creationId="{14D9AA61-C341-43FB-ACF2-606DE881E836}"/>
          </ac:picMkLst>
        </pc:picChg>
        <pc:picChg chg="add del mod">
          <ac:chgData name="Nathan Gallahan" userId="6beb42087c2ad5de" providerId="LiveId" clId="{7697B5A5-17E9-44B8-A381-7C99EBEDA481}" dt="2020-11-24T18:07:21.263" v="67" actId="478"/>
          <ac:picMkLst>
            <pc:docMk/>
            <pc:sldMasterMk cId="852920141" sldId="2147483648"/>
            <ac:picMk id="11" creationId="{CD8E4661-1CF7-406E-A152-69787DB1E44A}"/>
          </ac:picMkLst>
        </pc:picChg>
        <pc:picChg chg="add del mod">
          <ac:chgData name="Nathan Gallahan" userId="6beb42087c2ad5de" providerId="LiveId" clId="{7697B5A5-17E9-44B8-A381-7C99EBEDA481}" dt="2020-11-24T18:35:05.904" v="70" actId="478"/>
          <ac:picMkLst>
            <pc:docMk/>
            <pc:sldMasterMk cId="852920141" sldId="2147483648"/>
            <ac:picMk id="13" creationId="{7DCEE335-8A70-45F6-A804-0EFBF18C25F7}"/>
          </ac:picMkLst>
        </pc:picChg>
        <pc:picChg chg="add del mod">
          <ac:chgData name="Nathan Gallahan" userId="6beb42087c2ad5de" providerId="LiveId" clId="{7697B5A5-17E9-44B8-A381-7C99EBEDA481}" dt="2020-11-24T18:38:17.077" v="74" actId="478"/>
          <ac:picMkLst>
            <pc:docMk/>
            <pc:sldMasterMk cId="852920141" sldId="2147483648"/>
            <ac:picMk id="15" creationId="{62600556-F4D8-42EA-9F27-08452EA0DC5F}"/>
          </ac:picMkLst>
        </pc:picChg>
        <pc:picChg chg="add mod">
          <ac:chgData name="Nathan Gallahan" userId="6beb42087c2ad5de" providerId="LiveId" clId="{7697B5A5-17E9-44B8-A381-7C99EBEDA481}" dt="2020-11-24T18:46:02.347" v="110" actId="2085"/>
          <ac:picMkLst>
            <pc:docMk/>
            <pc:sldMasterMk cId="852920141" sldId="2147483648"/>
            <ac:picMk id="18" creationId="{8AA222D8-326B-46DE-999B-E0C9DF148A85}"/>
          </ac:picMkLst>
        </pc:picChg>
        <pc:picChg chg="add del mod">
          <ac:chgData name="Nathan Gallahan" userId="6beb42087c2ad5de" providerId="LiveId" clId="{7697B5A5-17E9-44B8-A381-7C99EBEDA481}" dt="2020-11-24T18:44:02.619" v="89"/>
          <ac:picMkLst>
            <pc:docMk/>
            <pc:sldMasterMk cId="852920141" sldId="2147483648"/>
            <ac:picMk id="20" creationId="{D6025B37-0EE4-445F-B198-76CF7AEFF303}"/>
          </ac:picMkLst>
        </pc:picChg>
        <pc:picChg chg="add mod modCrop">
          <ac:chgData name="Nathan Gallahan" userId="6beb42087c2ad5de" providerId="LiveId" clId="{7697B5A5-17E9-44B8-A381-7C99EBEDA481}" dt="2020-11-24T18:44:42.879" v="99" actId="732"/>
          <ac:picMkLst>
            <pc:docMk/>
            <pc:sldMasterMk cId="852920141" sldId="2147483648"/>
            <ac:picMk id="22" creationId="{9201C873-E423-4698-AB58-E1B941C4578E}"/>
          </ac:picMkLst>
        </pc:picChg>
        <pc:picChg chg="add del mod ord">
          <ac:chgData name="Nathan Gallahan" userId="6beb42087c2ad5de" providerId="LiveId" clId="{7697B5A5-17E9-44B8-A381-7C99EBEDA481}" dt="2020-11-24T19:15:02.898" v="117" actId="478"/>
          <ac:picMkLst>
            <pc:docMk/>
            <pc:sldMasterMk cId="852920141" sldId="2147483648"/>
            <ac:picMk id="24" creationId="{538EFD9F-5CA9-459D-A010-6DF3B8F37985}"/>
          </ac:picMkLst>
        </pc:picChg>
        <pc:sldLayoutChg chg="addSp delSp modSp">
          <pc:chgData name="Nathan Gallahan" userId="6beb42087c2ad5de" providerId="LiveId" clId="{7697B5A5-17E9-44B8-A381-7C99EBEDA481}" dt="2020-11-24T20:51:40.974" v="477" actId="171"/>
          <pc:sldLayoutMkLst>
            <pc:docMk/>
            <pc:sldMasterMk cId="852920141" sldId="2147483648"/>
            <pc:sldLayoutMk cId="744468843" sldId="2147483649"/>
          </pc:sldLayoutMkLst>
          <pc:spChg chg="del">
            <ac:chgData name="Nathan Gallahan" userId="6beb42087c2ad5de" providerId="LiveId" clId="{7697B5A5-17E9-44B8-A381-7C99EBEDA481}" dt="2020-11-24T20:24:24.416" v="347" actId="478"/>
            <ac:spMkLst>
              <pc:docMk/>
              <pc:sldMasterMk cId="852920141" sldId="2147483648"/>
              <pc:sldLayoutMk cId="744468843" sldId="2147483649"/>
              <ac:spMk id="2" creationId="{70509B67-24E1-4385-8D08-1F09AB8C8E9E}"/>
            </ac:spMkLst>
          </pc:spChg>
          <pc:spChg chg="del">
            <ac:chgData name="Nathan Gallahan" userId="6beb42087c2ad5de" providerId="LiveId" clId="{7697B5A5-17E9-44B8-A381-7C99EBEDA481}" dt="2020-11-24T20:24:30.112" v="348" actId="478"/>
            <ac:spMkLst>
              <pc:docMk/>
              <pc:sldMasterMk cId="852920141" sldId="2147483648"/>
              <pc:sldLayoutMk cId="744468843" sldId="2147483649"/>
              <ac:spMk id="3" creationId="{E4371451-4BC0-4D2D-ACE2-C95509130E9C}"/>
            </ac:spMkLst>
          </pc:spChg>
          <pc:spChg chg="del">
            <ac:chgData name="Nathan Gallahan" userId="6beb42087c2ad5de" providerId="LiveId" clId="{7697B5A5-17E9-44B8-A381-7C99EBEDA481}" dt="2020-11-24T19:22:04.811" v="127" actId="478"/>
            <ac:spMkLst>
              <pc:docMk/>
              <pc:sldMasterMk cId="852920141" sldId="2147483648"/>
              <pc:sldLayoutMk cId="744468843" sldId="2147483649"/>
              <ac:spMk id="4" creationId="{C5D06726-1D7F-4BC7-85BF-02B9DE8ADCA6}"/>
            </ac:spMkLst>
          </pc:spChg>
          <pc:spChg chg="del">
            <ac:chgData name="Nathan Gallahan" userId="6beb42087c2ad5de" providerId="LiveId" clId="{7697B5A5-17E9-44B8-A381-7C99EBEDA481}" dt="2020-11-24T19:22:06.488" v="128" actId="478"/>
            <ac:spMkLst>
              <pc:docMk/>
              <pc:sldMasterMk cId="852920141" sldId="2147483648"/>
              <pc:sldLayoutMk cId="744468843" sldId="2147483649"/>
              <ac:spMk id="5" creationId="{077A3E22-5EF3-4E00-95C4-79CC8AF3FA9A}"/>
            </ac:spMkLst>
          </pc:spChg>
          <pc:spChg chg="del">
            <ac:chgData name="Nathan Gallahan" userId="6beb42087c2ad5de" providerId="LiveId" clId="{7697B5A5-17E9-44B8-A381-7C99EBEDA481}" dt="2020-11-24T19:22:08.527" v="129" actId="478"/>
            <ac:spMkLst>
              <pc:docMk/>
              <pc:sldMasterMk cId="852920141" sldId="2147483648"/>
              <pc:sldLayoutMk cId="744468843" sldId="2147483649"/>
              <ac:spMk id="6" creationId="{5D0B4569-3EDE-45C2-B087-3BF252309A72}"/>
            </ac:spMkLst>
          </pc:spChg>
          <pc:spChg chg="add del mod ord">
            <ac:chgData name="Nathan Gallahan" userId="6beb42087c2ad5de" providerId="LiveId" clId="{7697B5A5-17E9-44B8-A381-7C99EBEDA481}" dt="2020-11-24T20:30:57.336" v="363" actId="167"/>
            <ac:spMkLst>
              <pc:docMk/>
              <pc:sldMasterMk cId="852920141" sldId="2147483648"/>
              <pc:sldLayoutMk cId="744468843" sldId="2147483649"/>
              <ac:spMk id="13" creationId="{1E93579A-9568-4980-B339-8F3EE172602B}"/>
            </ac:spMkLst>
          </pc:spChg>
          <pc:spChg chg="add mod">
            <ac:chgData name="Nathan Gallahan" userId="6beb42087c2ad5de" providerId="LiveId" clId="{7697B5A5-17E9-44B8-A381-7C99EBEDA481}" dt="2020-11-24T19:25:51.135" v="147" actId="1076"/>
            <ac:spMkLst>
              <pc:docMk/>
              <pc:sldMasterMk cId="852920141" sldId="2147483648"/>
              <pc:sldLayoutMk cId="744468843" sldId="2147483649"/>
              <ac:spMk id="18" creationId="{4B4A76F4-43E5-4DA9-963C-BB22DAD87269}"/>
            </ac:spMkLst>
          </pc:spChg>
          <pc:spChg chg="add mod">
            <ac:chgData name="Nathan Gallahan" userId="6beb42087c2ad5de" providerId="LiveId" clId="{7697B5A5-17E9-44B8-A381-7C99EBEDA481}" dt="2020-11-24T19:25:51.135" v="147" actId="1076"/>
            <ac:spMkLst>
              <pc:docMk/>
              <pc:sldMasterMk cId="852920141" sldId="2147483648"/>
              <pc:sldLayoutMk cId="744468843" sldId="2147483649"/>
              <ac:spMk id="19" creationId="{6AE8C09C-620A-44F0-8C78-B127814E6E3A}"/>
            </ac:spMkLst>
          </pc:spChg>
          <pc:spChg chg="add del mod">
            <ac:chgData name="Nathan Gallahan" userId="6beb42087c2ad5de" providerId="LiveId" clId="{7697B5A5-17E9-44B8-A381-7C99EBEDA481}" dt="2020-11-24T19:43:50.520" v="300" actId="478"/>
            <ac:spMkLst>
              <pc:docMk/>
              <pc:sldMasterMk cId="852920141" sldId="2147483648"/>
              <pc:sldLayoutMk cId="744468843" sldId="2147483649"/>
              <ac:spMk id="20" creationId="{A34D26C2-F735-4678-BDEA-C3B2B0E0B09E}"/>
            </ac:spMkLst>
          </pc:spChg>
          <pc:spChg chg="add del mod">
            <ac:chgData name="Nathan Gallahan" userId="6beb42087c2ad5de" providerId="LiveId" clId="{7697B5A5-17E9-44B8-A381-7C99EBEDA481}" dt="2020-11-24T20:23:36.602" v="341" actId="478"/>
            <ac:spMkLst>
              <pc:docMk/>
              <pc:sldMasterMk cId="852920141" sldId="2147483648"/>
              <pc:sldLayoutMk cId="744468843" sldId="2147483649"/>
              <ac:spMk id="21" creationId="{42857DFE-7262-45B1-AAE0-24F41C0FAD71}"/>
            </ac:spMkLst>
          </pc:spChg>
          <pc:spChg chg="add del mod">
            <ac:chgData name="Nathan Gallahan" userId="6beb42087c2ad5de" providerId="LiveId" clId="{7697B5A5-17E9-44B8-A381-7C99EBEDA481}" dt="2020-11-24T19:30:54.117" v="246" actId="478"/>
            <ac:spMkLst>
              <pc:docMk/>
              <pc:sldMasterMk cId="852920141" sldId="2147483648"/>
              <pc:sldLayoutMk cId="744468843" sldId="2147483649"/>
              <ac:spMk id="22" creationId="{6A5D401C-68DE-4BBF-A4B8-16BD4C8E1BA0}"/>
            </ac:spMkLst>
          </pc:spChg>
          <pc:spChg chg="add del mod">
            <ac:chgData name="Nathan Gallahan" userId="6beb42087c2ad5de" providerId="LiveId" clId="{7697B5A5-17E9-44B8-A381-7C99EBEDA481}" dt="2020-11-24T19:33:23.815" v="294" actId="478"/>
            <ac:spMkLst>
              <pc:docMk/>
              <pc:sldMasterMk cId="852920141" sldId="2147483648"/>
              <pc:sldLayoutMk cId="744468843" sldId="2147483649"/>
              <ac:spMk id="23" creationId="{8B71E8CA-85FE-4F51-99A0-23CE07361F7B}"/>
            </ac:spMkLst>
          </pc:spChg>
          <pc:spChg chg="add del mod ord">
            <ac:chgData name="Nathan Gallahan" userId="6beb42087c2ad5de" providerId="LiveId" clId="{7697B5A5-17E9-44B8-A381-7C99EBEDA481}" dt="2020-11-24T19:33:25.404" v="295" actId="478"/>
            <ac:spMkLst>
              <pc:docMk/>
              <pc:sldMasterMk cId="852920141" sldId="2147483648"/>
              <pc:sldLayoutMk cId="744468843" sldId="2147483649"/>
              <ac:spMk id="24" creationId="{B273089F-599C-4F2D-968E-E3A301BC35F8}"/>
            </ac:spMkLst>
          </pc:spChg>
          <pc:spChg chg="add mod">
            <ac:chgData name="Nathan Gallahan" userId="6beb42087c2ad5de" providerId="LiveId" clId="{7697B5A5-17E9-44B8-A381-7C99EBEDA481}" dt="2020-11-24T20:50:05.341" v="470" actId="3064"/>
            <ac:spMkLst>
              <pc:docMk/>
              <pc:sldMasterMk cId="852920141" sldId="2147483648"/>
              <pc:sldLayoutMk cId="744468843" sldId="2147483649"/>
              <ac:spMk id="59" creationId="{33C187A6-47C4-416C-84A9-8F0105CED2BD}"/>
            </ac:spMkLst>
          </pc:spChg>
          <pc:picChg chg="add del mod">
            <ac:chgData name="Nathan Gallahan" userId="6beb42087c2ad5de" providerId="LiveId" clId="{7697B5A5-17E9-44B8-A381-7C99EBEDA481}" dt="2020-11-24T19:21:30.033" v="125" actId="478"/>
            <ac:picMkLst>
              <pc:docMk/>
              <pc:sldMasterMk cId="852920141" sldId="2147483648"/>
              <pc:sldLayoutMk cId="744468843" sldId="2147483649"/>
              <ac:picMk id="8" creationId="{D7E97CE9-9671-44C5-B4C2-88911D25FA21}"/>
            </ac:picMkLst>
          </pc:picChg>
          <pc:picChg chg="add del mod">
            <ac:chgData name="Nathan Gallahan" userId="6beb42087c2ad5de" providerId="LiveId" clId="{7697B5A5-17E9-44B8-A381-7C99EBEDA481}" dt="2020-11-24T19:22:35.767" v="134" actId="478"/>
            <ac:picMkLst>
              <pc:docMk/>
              <pc:sldMasterMk cId="852920141" sldId="2147483648"/>
              <pc:sldLayoutMk cId="744468843" sldId="2147483649"/>
              <ac:picMk id="10" creationId="{634D9E88-03B2-4BCD-861B-9E7C34667C35}"/>
            </ac:picMkLst>
          </pc:picChg>
          <pc:picChg chg="add del mod">
            <ac:chgData name="Nathan Gallahan" userId="6beb42087c2ad5de" providerId="LiveId" clId="{7697B5A5-17E9-44B8-A381-7C99EBEDA481}" dt="2020-11-24T19:22:33.741" v="133" actId="478"/>
            <ac:picMkLst>
              <pc:docMk/>
              <pc:sldMasterMk cId="852920141" sldId="2147483648"/>
              <pc:sldLayoutMk cId="744468843" sldId="2147483649"/>
              <ac:picMk id="12" creationId="{41B56EED-C100-45E4-93E5-B1886113773F}"/>
            </ac:picMkLst>
          </pc:picChg>
          <pc:picChg chg="add del mod">
            <ac:chgData name="Nathan Gallahan" userId="6beb42087c2ad5de" providerId="LiveId" clId="{7697B5A5-17E9-44B8-A381-7C99EBEDA481}" dt="2020-11-24T19:43:43.207" v="298" actId="478"/>
            <ac:picMkLst>
              <pc:docMk/>
              <pc:sldMasterMk cId="852920141" sldId="2147483648"/>
              <pc:sldLayoutMk cId="744468843" sldId="2147483649"/>
              <ac:picMk id="15" creationId="{734A1368-17EF-4BBD-B8CE-216DFD856D48}"/>
            </ac:picMkLst>
          </pc:picChg>
          <pc:picChg chg="add del mod">
            <ac:chgData name="Nathan Gallahan" userId="6beb42087c2ad5de" providerId="LiveId" clId="{7697B5A5-17E9-44B8-A381-7C99EBEDA481}" dt="2020-11-24T20:09:20.210" v="331" actId="478"/>
            <ac:picMkLst>
              <pc:docMk/>
              <pc:sldMasterMk cId="852920141" sldId="2147483648"/>
              <pc:sldLayoutMk cId="744468843" sldId="2147483649"/>
              <ac:picMk id="17" creationId="{F47F4371-AADA-4AE6-9237-4CAB9529597D}"/>
            </ac:picMkLst>
          </pc:picChg>
          <pc:picChg chg="add del mod ord">
            <ac:chgData name="Nathan Gallahan" userId="6beb42087c2ad5de" providerId="LiveId" clId="{7697B5A5-17E9-44B8-A381-7C99EBEDA481}" dt="2020-11-24T19:45:30.761" v="306" actId="478"/>
            <ac:picMkLst>
              <pc:docMk/>
              <pc:sldMasterMk cId="852920141" sldId="2147483648"/>
              <pc:sldLayoutMk cId="744468843" sldId="2147483649"/>
              <ac:picMk id="26" creationId="{A5C011C3-FE49-4266-A9C8-F82B7573F520}"/>
            </ac:picMkLst>
          </pc:picChg>
          <pc:picChg chg="add del mod">
            <ac:chgData name="Nathan Gallahan" userId="6beb42087c2ad5de" providerId="LiveId" clId="{7697B5A5-17E9-44B8-A381-7C99EBEDA481}" dt="2020-11-24T19:45:49.550" v="310" actId="478"/>
            <ac:picMkLst>
              <pc:docMk/>
              <pc:sldMasterMk cId="852920141" sldId="2147483648"/>
              <pc:sldLayoutMk cId="744468843" sldId="2147483649"/>
              <ac:picMk id="28" creationId="{F9F59C6E-ECB9-47FD-B541-15B3A5B620D2}"/>
            </ac:picMkLst>
          </pc:picChg>
          <pc:picChg chg="add del mod">
            <ac:chgData name="Nathan Gallahan" userId="6beb42087c2ad5de" providerId="LiveId" clId="{7697B5A5-17E9-44B8-A381-7C99EBEDA481}" dt="2020-11-24T19:47:38.540" v="312" actId="478"/>
            <ac:picMkLst>
              <pc:docMk/>
              <pc:sldMasterMk cId="852920141" sldId="2147483648"/>
              <pc:sldLayoutMk cId="744468843" sldId="2147483649"/>
              <ac:picMk id="30" creationId="{B771C4BD-6ADE-4CA3-BE16-A2A23C8EF0FF}"/>
            </ac:picMkLst>
          </pc:picChg>
          <pc:picChg chg="add del mod ord">
            <ac:chgData name="Nathan Gallahan" userId="6beb42087c2ad5de" providerId="LiveId" clId="{7697B5A5-17E9-44B8-A381-7C99EBEDA481}" dt="2020-11-24T19:49:11.023" v="322" actId="478"/>
            <ac:picMkLst>
              <pc:docMk/>
              <pc:sldMasterMk cId="852920141" sldId="2147483648"/>
              <pc:sldLayoutMk cId="744468843" sldId="2147483649"/>
              <ac:picMk id="32" creationId="{4E60D3B9-CECD-4E17-A04F-2A4B96499688}"/>
            </ac:picMkLst>
          </pc:picChg>
          <pc:picChg chg="add del mod">
            <ac:chgData name="Nathan Gallahan" userId="6beb42087c2ad5de" providerId="LiveId" clId="{7697B5A5-17E9-44B8-A381-7C99EBEDA481}" dt="2020-11-24T19:49:28.458" v="326" actId="478"/>
            <ac:picMkLst>
              <pc:docMk/>
              <pc:sldMasterMk cId="852920141" sldId="2147483648"/>
              <pc:sldLayoutMk cId="744468843" sldId="2147483649"/>
              <ac:picMk id="34" creationId="{A1D793C4-2FB0-44EE-A827-6151049C50D2}"/>
            </ac:picMkLst>
          </pc:picChg>
          <pc:picChg chg="add del mod">
            <ac:chgData name="Nathan Gallahan" userId="6beb42087c2ad5de" providerId="LiveId" clId="{7697B5A5-17E9-44B8-A381-7C99EBEDA481}" dt="2020-11-24T20:09:18.379" v="330" actId="478"/>
            <ac:picMkLst>
              <pc:docMk/>
              <pc:sldMasterMk cId="852920141" sldId="2147483648"/>
              <pc:sldLayoutMk cId="744468843" sldId="2147483649"/>
              <ac:picMk id="36" creationId="{9AF95C67-0FE1-424B-B088-694572CBB386}"/>
            </ac:picMkLst>
          </pc:picChg>
          <pc:picChg chg="add del mod ord">
            <ac:chgData name="Nathan Gallahan" userId="6beb42087c2ad5de" providerId="LiveId" clId="{7697B5A5-17E9-44B8-A381-7C99EBEDA481}" dt="2020-11-24T20:23:32.075" v="340" actId="478"/>
            <ac:picMkLst>
              <pc:docMk/>
              <pc:sldMasterMk cId="852920141" sldId="2147483648"/>
              <pc:sldLayoutMk cId="744468843" sldId="2147483649"/>
              <ac:picMk id="38" creationId="{99669093-0F73-49E6-A087-310498524033}"/>
            </ac:picMkLst>
          </pc:picChg>
          <pc:picChg chg="add del mod ord">
            <ac:chgData name="Nathan Gallahan" userId="6beb42087c2ad5de" providerId="LiveId" clId="{7697B5A5-17E9-44B8-A381-7C99EBEDA481}" dt="2020-11-24T20:25:12.139" v="349" actId="478"/>
            <ac:picMkLst>
              <pc:docMk/>
              <pc:sldMasterMk cId="852920141" sldId="2147483648"/>
              <pc:sldLayoutMk cId="744468843" sldId="2147483649"/>
              <ac:picMk id="40" creationId="{E59DB183-6990-45D5-BA16-28A4EDCF6F51}"/>
            </ac:picMkLst>
          </pc:picChg>
          <pc:picChg chg="add del mod ord">
            <ac:chgData name="Nathan Gallahan" userId="6beb42087c2ad5de" providerId="LiveId" clId="{7697B5A5-17E9-44B8-A381-7C99EBEDA481}" dt="2020-11-24T20:43:36.025" v="365" actId="478"/>
            <ac:picMkLst>
              <pc:docMk/>
              <pc:sldMasterMk cId="852920141" sldId="2147483648"/>
              <pc:sldLayoutMk cId="744468843" sldId="2147483649"/>
              <ac:picMk id="42" creationId="{C910D1F3-4725-454D-BD3A-CCC9CB3AB1D6}"/>
            </ac:picMkLst>
          </pc:picChg>
          <pc:picChg chg="add del mod ord">
            <ac:chgData name="Nathan Gallahan" userId="6beb42087c2ad5de" providerId="LiveId" clId="{7697B5A5-17E9-44B8-A381-7C99EBEDA481}" dt="2020-11-24T20:43:37.873" v="366" actId="478"/>
            <ac:picMkLst>
              <pc:docMk/>
              <pc:sldMasterMk cId="852920141" sldId="2147483648"/>
              <pc:sldLayoutMk cId="744468843" sldId="2147483649"/>
              <ac:picMk id="44" creationId="{9342AB00-E6CF-4E65-8999-5F5C174A15B2}"/>
            </ac:picMkLst>
          </pc:picChg>
          <pc:picChg chg="add del mod ord">
            <ac:chgData name="Nathan Gallahan" userId="6beb42087c2ad5de" providerId="LiveId" clId="{7697B5A5-17E9-44B8-A381-7C99EBEDA481}" dt="2020-11-24T20:43:38.421" v="367" actId="478"/>
            <ac:picMkLst>
              <pc:docMk/>
              <pc:sldMasterMk cId="852920141" sldId="2147483648"/>
              <pc:sldLayoutMk cId="744468843" sldId="2147483649"/>
              <ac:picMk id="46" creationId="{4187E645-E379-48F8-903A-17B01578A81B}"/>
            </ac:picMkLst>
          </pc:picChg>
          <pc:picChg chg="add del mod ord">
            <ac:chgData name="Nathan Gallahan" userId="6beb42087c2ad5de" providerId="LiveId" clId="{7697B5A5-17E9-44B8-A381-7C99EBEDA481}" dt="2020-11-24T20:43:39.147" v="368" actId="478"/>
            <ac:picMkLst>
              <pc:docMk/>
              <pc:sldMasterMk cId="852920141" sldId="2147483648"/>
              <pc:sldLayoutMk cId="744468843" sldId="2147483649"/>
              <ac:picMk id="48" creationId="{B4FEB4F9-B773-440C-85CE-ACD76EDF2446}"/>
            </ac:picMkLst>
          </pc:picChg>
          <pc:picChg chg="add del mod ord">
            <ac:chgData name="Nathan Gallahan" userId="6beb42087c2ad5de" providerId="LiveId" clId="{7697B5A5-17E9-44B8-A381-7C99EBEDA481}" dt="2020-11-24T20:51:21.141" v="471" actId="478"/>
            <ac:picMkLst>
              <pc:docMk/>
              <pc:sldMasterMk cId="852920141" sldId="2147483648"/>
              <pc:sldLayoutMk cId="744468843" sldId="2147483649"/>
              <ac:picMk id="50" creationId="{2723E8FC-0916-41B6-89AE-7684D26DF728}"/>
            </ac:picMkLst>
          </pc:picChg>
          <pc:picChg chg="add mod ord">
            <ac:chgData name="Nathan Gallahan" userId="6beb42087c2ad5de" providerId="LiveId" clId="{7697B5A5-17E9-44B8-A381-7C99EBEDA481}" dt="2020-11-24T20:47:51.696" v="399" actId="171"/>
            <ac:picMkLst>
              <pc:docMk/>
              <pc:sldMasterMk cId="852920141" sldId="2147483648"/>
              <pc:sldLayoutMk cId="744468843" sldId="2147483649"/>
              <ac:picMk id="52" creationId="{6E8B8A2C-AF38-4ED5-8091-56627CB99364}"/>
            </ac:picMkLst>
          </pc:picChg>
          <pc:picChg chg="add del mod ord">
            <ac:chgData name="Nathan Gallahan" userId="6beb42087c2ad5de" providerId="LiveId" clId="{7697B5A5-17E9-44B8-A381-7C99EBEDA481}" dt="2020-11-24T20:47:13.857" v="381" actId="478"/>
            <ac:picMkLst>
              <pc:docMk/>
              <pc:sldMasterMk cId="852920141" sldId="2147483648"/>
              <pc:sldLayoutMk cId="744468843" sldId="2147483649"/>
              <ac:picMk id="54" creationId="{FC960C83-F22E-4284-A717-837205E345E4}"/>
            </ac:picMkLst>
          </pc:picChg>
          <pc:picChg chg="add mod ord">
            <ac:chgData name="Nathan Gallahan" userId="6beb42087c2ad5de" providerId="LiveId" clId="{7697B5A5-17E9-44B8-A381-7C99EBEDA481}" dt="2020-11-24T20:47:51.696" v="399" actId="171"/>
            <ac:picMkLst>
              <pc:docMk/>
              <pc:sldMasterMk cId="852920141" sldId="2147483648"/>
              <pc:sldLayoutMk cId="744468843" sldId="2147483649"/>
              <ac:picMk id="56" creationId="{01C4CE4D-CBF8-4CC7-996E-ECA710D59535}"/>
            </ac:picMkLst>
          </pc:picChg>
          <pc:picChg chg="add mod ord">
            <ac:chgData name="Nathan Gallahan" userId="6beb42087c2ad5de" providerId="LiveId" clId="{7697B5A5-17E9-44B8-A381-7C99EBEDA481}" dt="2020-11-24T20:47:51.696" v="399" actId="171"/>
            <ac:picMkLst>
              <pc:docMk/>
              <pc:sldMasterMk cId="852920141" sldId="2147483648"/>
              <pc:sldLayoutMk cId="744468843" sldId="2147483649"/>
              <ac:picMk id="58" creationId="{95EC0B35-2F8F-43FE-853C-D5E4C5F41C79}"/>
            </ac:picMkLst>
          </pc:picChg>
          <pc:picChg chg="add mod ord">
            <ac:chgData name="Nathan Gallahan" userId="6beb42087c2ad5de" providerId="LiveId" clId="{7697B5A5-17E9-44B8-A381-7C99EBEDA481}" dt="2020-11-24T20:51:40.974" v="477" actId="171"/>
            <ac:picMkLst>
              <pc:docMk/>
              <pc:sldMasterMk cId="852920141" sldId="2147483648"/>
              <pc:sldLayoutMk cId="744468843" sldId="2147483649"/>
              <ac:picMk id="61" creationId="{8B98DE3E-F469-4FE0-A5CE-F016A7B23D57}"/>
            </ac:picMkLst>
          </pc:picChg>
        </pc:sldLayoutChg>
        <pc:sldLayoutChg chg="addSp delSp modSp">
          <pc:chgData name="Nathan Gallahan" userId="6beb42087c2ad5de" providerId="LiveId" clId="{7697B5A5-17E9-44B8-A381-7C99EBEDA481}" dt="2020-11-24T23:51:48.055" v="657" actId="207"/>
          <pc:sldLayoutMkLst>
            <pc:docMk/>
            <pc:sldMasterMk cId="852920141" sldId="2147483648"/>
            <pc:sldLayoutMk cId="2995736641" sldId="2147483650"/>
          </pc:sldLayoutMkLst>
          <pc:spChg chg="del">
            <ac:chgData name="Nathan Gallahan" userId="6beb42087c2ad5de" providerId="LiveId" clId="{7697B5A5-17E9-44B8-A381-7C99EBEDA481}" dt="2020-11-24T22:01:08.195" v="560" actId="478"/>
            <ac:spMkLst>
              <pc:docMk/>
              <pc:sldMasterMk cId="852920141" sldId="2147483648"/>
              <pc:sldLayoutMk cId="2995736641" sldId="2147483650"/>
              <ac:spMk id="2" creationId="{9E87B0A3-4129-4164-8675-107EA7A32107}"/>
            </ac:spMkLst>
          </pc:spChg>
          <pc:spChg chg="del ord">
            <ac:chgData name="Nathan Gallahan" userId="6beb42087c2ad5de" providerId="LiveId" clId="{7697B5A5-17E9-44B8-A381-7C99EBEDA481}" dt="2020-11-24T22:01:06.406" v="559" actId="478"/>
            <ac:spMkLst>
              <pc:docMk/>
              <pc:sldMasterMk cId="852920141" sldId="2147483648"/>
              <pc:sldLayoutMk cId="2995736641" sldId="2147483650"/>
              <ac:spMk id="3" creationId="{96990E08-21F5-4CEF-A970-FC0C99A92664}"/>
            </ac:spMkLst>
          </pc:spChg>
          <pc:spChg chg="del">
            <ac:chgData name="Nathan Gallahan" userId="6beb42087c2ad5de" providerId="LiveId" clId="{7697B5A5-17E9-44B8-A381-7C99EBEDA481}" dt="2020-11-24T22:05:10.637" v="576" actId="478"/>
            <ac:spMkLst>
              <pc:docMk/>
              <pc:sldMasterMk cId="852920141" sldId="2147483648"/>
              <pc:sldLayoutMk cId="2995736641" sldId="2147483650"/>
              <ac:spMk id="4" creationId="{FC264633-81DF-4A12-A0B0-7AA54C5DF2FC}"/>
            </ac:spMkLst>
          </pc:spChg>
          <pc:spChg chg="del">
            <ac:chgData name="Nathan Gallahan" userId="6beb42087c2ad5de" providerId="LiveId" clId="{7697B5A5-17E9-44B8-A381-7C99EBEDA481}" dt="2020-11-24T22:05:08.912" v="575" actId="478"/>
            <ac:spMkLst>
              <pc:docMk/>
              <pc:sldMasterMk cId="852920141" sldId="2147483648"/>
              <pc:sldLayoutMk cId="2995736641" sldId="2147483650"/>
              <ac:spMk id="5" creationId="{198DA8A7-8B6A-472C-A273-5621AEF52E96}"/>
            </ac:spMkLst>
          </pc:spChg>
          <pc:spChg chg="del mod">
            <ac:chgData name="Nathan Gallahan" userId="6beb42087c2ad5de" providerId="LiveId" clId="{7697B5A5-17E9-44B8-A381-7C99EBEDA481}" dt="2020-11-24T22:05:04.025" v="574" actId="478"/>
            <ac:spMkLst>
              <pc:docMk/>
              <pc:sldMasterMk cId="852920141" sldId="2147483648"/>
              <pc:sldLayoutMk cId="2995736641" sldId="2147483650"/>
              <ac:spMk id="6" creationId="{5A2EEA02-823D-4369-BB2E-3205F37BA740}"/>
            </ac:spMkLst>
          </pc:spChg>
          <pc:spChg chg="add del mod">
            <ac:chgData name="Nathan Gallahan" userId="6beb42087c2ad5de" providerId="LiveId" clId="{7697B5A5-17E9-44B8-A381-7C99EBEDA481}" dt="2020-11-24T23:47:58.066" v="656" actId="207"/>
            <ac:spMkLst>
              <pc:docMk/>
              <pc:sldMasterMk cId="852920141" sldId="2147483648"/>
              <pc:sldLayoutMk cId="2995736641" sldId="2147483650"/>
              <ac:spMk id="7" creationId="{B3CB6B6C-102E-4464-A0E3-B1969041F824}"/>
            </ac:spMkLst>
          </pc:spChg>
          <pc:spChg chg="add del mod">
            <ac:chgData name="Nathan Gallahan" userId="6beb42087c2ad5de" providerId="LiveId" clId="{7697B5A5-17E9-44B8-A381-7C99EBEDA481}" dt="2020-11-24T23:51:48.055" v="657" actId="207"/>
            <ac:spMkLst>
              <pc:docMk/>
              <pc:sldMasterMk cId="852920141" sldId="2147483648"/>
              <pc:sldLayoutMk cId="2995736641" sldId="2147483650"/>
              <ac:spMk id="8" creationId="{35271C35-C408-467F-BF88-6C142C3D2E11}"/>
            </ac:spMkLst>
          </pc:spChg>
          <pc:spChg chg="add del mod">
            <ac:chgData name="Nathan Gallahan" userId="6beb42087c2ad5de" providerId="LiveId" clId="{7697B5A5-17E9-44B8-A381-7C99EBEDA481}" dt="2020-11-24T23:21:02.286" v="650"/>
            <ac:spMkLst>
              <pc:docMk/>
              <pc:sldMasterMk cId="852920141" sldId="2147483648"/>
              <pc:sldLayoutMk cId="2995736641" sldId="2147483650"/>
              <ac:spMk id="9" creationId="{FD53029C-AAD5-4100-91AC-87B4195439D1}"/>
            </ac:spMkLst>
          </pc:spChg>
          <pc:picChg chg="add del mod">
            <ac:chgData name="Nathan Gallahan" userId="6beb42087c2ad5de" providerId="LiveId" clId="{7697B5A5-17E9-44B8-A381-7C99EBEDA481}" dt="2020-11-24T23:21:02.286" v="650"/>
            <ac:picMkLst>
              <pc:docMk/>
              <pc:sldMasterMk cId="852920141" sldId="2147483648"/>
              <pc:sldLayoutMk cId="2995736641" sldId="2147483650"/>
              <ac:picMk id="11" creationId="{DAC2852A-C005-4CEB-9AC9-2FC4CF60D759}"/>
            </ac:picMkLst>
          </pc:picChg>
        </pc:sldLayoutChg>
        <pc:sldLayoutChg chg="modSp del">
          <pc:chgData name="Nathan Gallahan" userId="6beb42087c2ad5de" providerId="LiveId" clId="{7697B5A5-17E9-44B8-A381-7C99EBEDA481}" dt="2020-11-24T22:01:03.519" v="550" actId="2696"/>
          <pc:sldLayoutMkLst>
            <pc:docMk/>
            <pc:sldMasterMk cId="852920141" sldId="2147483648"/>
            <pc:sldLayoutMk cId="2477425962" sldId="2147483651"/>
          </pc:sldLayoutMkLst>
          <pc:spChg chg="mod">
            <ac:chgData name="Nathan Gallahan" userId="6beb42087c2ad5de" providerId="LiveId" clId="{7697B5A5-17E9-44B8-A381-7C99EBEDA481}" dt="2020-11-24T17:27:33.686" v="2" actId="404"/>
            <ac:spMkLst>
              <pc:docMk/>
              <pc:sldMasterMk cId="852920141" sldId="2147483648"/>
              <pc:sldLayoutMk cId="2477425962" sldId="2147483651"/>
              <ac:spMk id="2" creationId="{0A79EF87-53AE-47CE-BAEE-3D4905AB4A63}"/>
            </ac:spMkLst>
          </pc:spChg>
        </pc:sldLayoutChg>
        <pc:sldLayoutChg chg="del">
          <pc:chgData name="Nathan Gallahan" userId="6beb42087c2ad5de" providerId="LiveId" clId="{7697B5A5-17E9-44B8-A381-7C99EBEDA481}" dt="2020-11-24T22:01:03.533" v="551" actId="2696"/>
          <pc:sldLayoutMkLst>
            <pc:docMk/>
            <pc:sldMasterMk cId="852920141" sldId="2147483648"/>
            <pc:sldLayoutMk cId="4244827632" sldId="2147483652"/>
          </pc:sldLayoutMkLst>
        </pc:sldLayoutChg>
        <pc:sldLayoutChg chg="modSp del">
          <pc:chgData name="Nathan Gallahan" userId="6beb42087c2ad5de" providerId="LiveId" clId="{7697B5A5-17E9-44B8-A381-7C99EBEDA481}" dt="2020-11-24T22:01:03.548" v="552" actId="2696"/>
          <pc:sldLayoutMkLst>
            <pc:docMk/>
            <pc:sldMasterMk cId="852920141" sldId="2147483648"/>
            <pc:sldLayoutMk cId="2197818307" sldId="2147483653"/>
          </pc:sldLayoutMkLst>
          <pc:spChg chg="mod">
            <ac:chgData name="Nathan Gallahan" userId="6beb42087c2ad5de" providerId="LiveId" clId="{7697B5A5-17E9-44B8-A381-7C99EBEDA481}" dt="2020-11-24T17:27:54.167" v="3" actId="2711"/>
            <ac:spMkLst>
              <pc:docMk/>
              <pc:sldMasterMk cId="852920141" sldId="2147483648"/>
              <pc:sldLayoutMk cId="2197818307" sldId="2147483653"/>
              <ac:spMk id="3" creationId="{DB435A38-4BEA-482F-98BE-DBF06BB7E380}"/>
            </ac:spMkLst>
          </pc:spChg>
          <pc:spChg chg="mod">
            <ac:chgData name="Nathan Gallahan" userId="6beb42087c2ad5de" providerId="LiveId" clId="{7697B5A5-17E9-44B8-A381-7C99EBEDA481}" dt="2020-11-24T17:28:00.860" v="4" actId="2711"/>
            <ac:spMkLst>
              <pc:docMk/>
              <pc:sldMasterMk cId="852920141" sldId="2147483648"/>
              <pc:sldLayoutMk cId="2197818307" sldId="2147483653"/>
              <ac:spMk id="5" creationId="{0C6B186E-4739-4CD4-B91B-5D600DEBFF0D}"/>
            </ac:spMkLst>
          </pc:spChg>
        </pc:sldLayoutChg>
        <pc:sldLayoutChg chg="del">
          <pc:chgData name="Nathan Gallahan" userId="6beb42087c2ad5de" providerId="LiveId" clId="{7697B5A5-17E9-44B8-A381-7C99EBEDA481}" dt="2020-11-24T22:01:03.552" v="553" actId="2696"/>
          <pc:sldLayoutMkLst>
            <pc:docMk/>
            <pc:sldMasterMk cId="852920141" sldId="2147483648"/>
            <pc:sldLayoutMk cId="1074653911" sldId="2147483654"/>
          </pc:sldLayoutMkLst>
        </pc:sldLayoutChg>
        <pc:sldLayoutChg chg="del">
          <pc:chgData name="Nathan Gallahan" userId="6beb42087c2ad5de" providerId="LiveId" clId="{7697B5A5-17E9-44B8-A381-7C99EBEDA481}" dt="2020-11-24T22:01:03.556" v="554" actId="2696"/>
          <pc:sldLayoutMkLst>
            <pc:docMk/>
            <pc:sldMasterMk cId="852920141" sldId="2147483648"/>
            <pc:sldLayoutMk cId="2997259295" sldId="2147483655"/>
          </pc:sldLayoutMkLst>
        </pc:sldLayoutChg>
        <pc:sldLayoutChg chg="del">
          <pc:chgData name="Nathan Gallahan" userId="6beb42087c2ad5de" providerId="LiveId" clId="{7697B5A5-17E9-44B8-A381-7C99EBEDA481}" dt="2020-11-24T22:01:03.566" v="555" actId="2696"/>
          <pc:sldLayoutMkLst>
            <pc:docMk/>
            <pc:sldMasterMk cId="852920141" sldId="2147483648"/>
            <pc:sldLayoutMk cId="3763972632" sldId="2147483656"/>
          </pc:sldLayoutMkLst>
        </pc:sldLayoutChg>
        <pc:sldLayoutChg chg="del">
          <pc:chgData name="Nathan Gallahan" userId="6beb42087c2ad5de" providerId="LiveId" clId="{7697B5A5-17E9-44B8-A381-7C99EBEDA481}" dt="2020-11-24T22:01:03.574" v="556" actId="2696"/>
          <pc:sldLayoutMkLst>
            <pc:docMk/>
            <pc:sldMasterMk cId="852920141" sldId="2147483648"/>
            <pc:sldLayoutMk cId="3996826691" sldId="2147483657"/>
          </pc:sldLayoutMkLst>
        </pc:sldLayoutChg>
        <pc:sldLayoutChg chg="del">
          <pc:chgData name="Nathan Gallahan" userId="6beb42087c2ad5de" providerId="LiveId" clId="{7697B5A5-17E9-44B8-A381-7C99EBEDA481}" dt="2020-11-24T22:01:03.584" v="557" actId="2696"/>
          <pc:sldLayoutMkLst>
            <pc:docMk/>
            <pc:sldMasterMk cId="852920141" sldId="2147483648"/>
            <pc:sldLayoutMk cId="3661534305" sldId="2147483658"/>
          </pc:sldLayoutMkLst>
        </pc:sldLayoutChg>
        <pc:sldLayoutChg chg="del">
          <pc:chgData name="Nathan Gallahan" userId="6beb42087c2ad5de" providerId="LiveId" clId="{7697B5A5-17E9-44B8-A381-7C99EBEDA481}" dt="2020-11-24T22:01:03.594" v="558" actId="2696"/>
          <pc:sldLayoutMkLst>
            <pc:docMk/>
            <pc:sldMasterMk cId="852920141" sldId="2147483648"/>
            <pc:sldLayoutMk cId="1484350198" sldId="2147483659"/>
          </pc:sldLayoutMkLst>
        </pc:sldLayoutChg>
        <pc:sldLayoutChg chg="addSp delSp modSp">
          <pc:chgData name="Nathan Gallahan" userId="6beb42087c2ad5de" providerId="LiveId" clId="{7697B5A5-17E9-44B8-A381-7C99EBEDA481}" dt="2020-11-24T21:59:20.621" v="549" actId="207"/>
          <pc:sldLayoutMkLst>
            <pc:docMk/>
            <pc:sldMasterMk cId="852920141" sldId="2147483648"/>
            <pc:sldLayoutMk cId="258572739" sldId="2147483660"/>
          </pc:sldLayoutMkLst>
          <pc:spChg chg="ord">
            <ac:chgData name="Nathan Gallahan" userId="6beb42087c2ad5de" providerId="LiveId" clId="{7697B5A5-17E9-44B8-A381-7C99EBEDA481}" dt="2020-11-24T21:45:50.855" v="509" actId="167"/>
            <ac:spMkLst>
              <pc:docMk/>
              <pc:sldMasterMk cId="852920141" sldId="2147483648"/>
              <pc:sldLayoutMk cId="258572739" sldId="2147483660"/>
              <ac:spMk id="13" creationId="{1E93579A-9568-4980-B339-8F3EE172602B}"/>
            </ac:spMkLst>
          </pc:spChg>
          <pc:spChg chg="del">
            <ac:chgData name="Nathan Gallahan" userId="6beb42087c2ad5de" providerId="LiveId" clId="{7697B5A5-17E9-44B8-A381-7C99EBEDA481}" dt="2020-11-24T21:40:34.839" v="483" actId="478"/>
            <ac:spMkLst>
              <pc:docMk/>
              <pc:sldMasterMk cId="852920141" sldId="2147483648"/>
              <pc:sldLayoutMk cId="258572739" sldId="2147483660"/>
              <ac:spMk id="18" creationId="{4B4A76F4-43E5-4DA9-963C-BB22DAD87269}"/>
            </ac:spMkLst>
          </pc:spChg>
          <pc:spChg chg="del">
            <ac:chgData name="Nathan Gallahan" userId="6beb42087c2ad5de" providerId="LiveId" clId="{7697B5A5-17E9-44B8-A381-7C99EBEDA481}" dt="2020-11-24T21:40:37.417" v="484" actId="478"/>
            <ac:spMkLst>
              <pc:docMk/>
              <pc:sldMasterMk cId="852920141" sldId="2147483648"/>
              <pc:sldLayoutMk cId="258572739" sldId="2147483660"/>
              <ac:spMk id="19" creationId="{6AE8C09C-620A-44F0-8C78-B127814E6E3A}"/>
            </ac:spMkLst>
          </pc:spChg>
          <pc:spChg chg="add del mod">
            <ac:chgData name="Nathan Gallahan" userId="6beb42087c2ad5de" providerId="LiveId" clId="{7697B5A5-17E9-44B8-A381-7C99EBEDA481}" dt="2020-11-24T21:59:07.164" v="546" actId="478"/>
            <ac:spMkLst>
              <pc:docMk/>
              <pc:sldMasterMk cId="852920141" sldId="2147483648"/>
              <pc:sldLayoutMk cId="258572739" sldId="2147483660"/>
              <ac:spMk id="24" creationId="{C8A138F2-13FB-41A1-96EA-F94987B4188A}"/>
            </ac:spMkLst>
          </pc:spChg>
          <pc:spChg chg="add mod">
            <ac:chgData name="Nathan Gallahan" userId="6beb42087c2ad5de" providerId="LiveId" clId="{7697B5A5-17E9-44B8-A381-7C99EBEDA481}" dt="2020-11-24T21:59:20.621" v="549" actId="207"/>
            <ac:spMkLst>
              <pc:docMk/>
              <pc:sldMasterMk cId="852920141" sldId="2147483648"/>
              <pc:sldLayoutMk cId="258572739" sldId="2147483660"/>
              <ac:spMk id="25" creationId="{5CCC8254-3F86-420F-898D-4CD6B75D625D}"/>
            </ac:spMkLst>
          </pc:spChg>
          <pc:spChg chg="add del">
            <ac:chgData name="Nathan Gallahan" userId="6beb42087c2ad5de" providerId="LiveId" clId="{7697B5A5-17E9-44B8-A381-7C99EBEDA481}" dt="2020-11-24T21:59:15.873" v="548" actId="478"/>
            <ac:spMkLst>
              <pc:docMk/>
              <pc:sldMasterMk cId="852920141" sldId="2147483648"/>
              <pc:sldLayoutMk cId="258572739" sldId="2147483660"/>
              <ac:spMk id="26" creationId="{8788D601-D304-4BAD-806B-7003F551B4B5}"/>
            </ac:spMkLst>
          </pc:spChg>
          <pc:spChg chg="del">
            <ac:chgData name="Nathan Gallahan" userId="6beb42087c2ad5de" providerId="LiveId" clId="{7697B5A5-17E9-44B8-A381-7C99EBEDA481}" dt="2020-11-24T21:40:24.178" v="480" actId="478"/>
            <ac:spMkLst>
              <pc:docMk/>
              <pc:sldMasterMk cId="852920141" sldId="2147483648"/>
              <pc:sldLayoutMk cId="258572739" sldId="2147483660"/>
              <ac:spMk id="59" creationId="{33C187A6-47C4-416C-84A9-8F0105CED2BD}"/>
            </ac:spMkLst>
          </pc:spChg>
          <pc:picChg chg="add del mod ord">
            <ac:chgData name="Nathan Gallahan" userId="6beb42087c2ad5de" providerId="LiveId" clId="{7697B5A5-17E9-44B8-A381-7C99EBEDA481}" dt="2020-11-24T21:46:13.014" v="512" actId="478"/>
            <ac:picMkLst>
              <pc:docMk/>
              <pc:sldMasterMk cId="852920141" sldId="2147483648"/>
              <pc:sldLayoutMk cId="258572739" sldId="2147483660"/>
              <ac:picMk id="3" creationId="{8A06FD23-A586-44F7-8E87-CB2E142456F1}"/>
            </ac:picMkLst>
          </pc:picChg>
          <pc:picChg chg="add mod ord">
            <ac:chgData name="Nathan Gallahan" userId="6beb42087c2ad5de" providerId="LiveId" clId="{7697B5A5-17E9-44B8-A381-7C99EBEDA481}" dt="2020-11-24T21:44:12.293" v="501" actId="171"/>
            <ac:picMkLst>
              <pc:docMk/>
              <pc:sldMasterMk cId="852920141" sldId="2147483648"/>
              <pc:sldLayoutMk cId="258572739" sldId="2147483660"/>
              <ac:picMk id="5" creationId="{A3D0AEBC-4265-4533-9054-85592F8FC7E3}"/>
            </ac:picMkLst>
          </pc:picChg>
          <pc:picChg chg="add mod ord">
            <ac:chgData name="Nathan Gallahan" userId="6beb42087c2ad5de" providerId="LiveId" clId="{7697B5A5-17E9-44B8-A381-7C99EBEDA481}" dt="2020-11-24T21:57:46.416" v="537" actId="1076"/>
            <ac:picMkLst>
              <pc:docMk/>
              <pc:sldMasterMk cId="852920141" sldId="2147483648"/>
              <pc:sldLayoutMk cId="258572739" sldId="2147483660"/>
              <ac:picMk id="7" creationId="{0FA195F7-0E7C-4170-8336-2EBFCAF3FD5B}"/>
            </ac:picMkLst>
          </pc:picChg>
          <pc:picChg chg="add mod ord">
            <ac:chgData name="Nathan Gallahan" userId="6beb42087c2ad5de" providerId="LiveId" clId="{7697B5A5-17E9-44B8-A381-7C99EBEDA481}" dt="2020-11-24T21:57:42.951" v="536" actId="1036"/>
            <ac:picMkLst>
              <pc:docMk/>
              <pc:sldMasterMk cId="852920141" sldId="2147483648"/>
              <pc:sldLayoutMk cId="258572739" sldId="2147483660"/>
              <ac:picMk id="9" creationId="{1755493C-C153-4D6D-BC61-D9B900A515A7}"/>
            </ac:picMkLst>
          </pc:picChg>
          <pc:picChg chg="add del mod">
            <ac:chgData name="Nathan Gallahan" userId="6beb42087c2ad5de" providerId="LiveId" clId="{7697B5A5-17E9-44B8-A381-7C99EBEDA481}" dt="2020-11-24T21:47:36.173" v="516" actId="478"/>
            <ac:picMkLst>
              <pc:docMk/>
              <pc:sldMasterMk cId="852920141" sldId="2147483648"/>
              <pc:sldLayoutMk cId="258572739" sldId="2147483660"/>
              <ac:picMk id="11" creationId="{42F038BB-91EA-4654-AA9D-BEA0B1AA398C}"/>
            </ac:picMkLst>
          </pc:picChg>
          <pc:picChg chg="add del mod">
            <ac:chgData name="Nathan Gallahan" userId="6beb42087c2ad5de" providerId="LiveId" clId="{7697B5A5-17E9-44B8-A381-7C99EBEDA481}" dt="2020-11-24T21:53:32.889" v="521" actId="478"/>
            <ac:picMkLst>
              <pc:docMk/>
              <pc:sldMasterMk cId="852920141" sldId="2147483648"/>
              <pc:sldLayoutMk cId="258572739" sldId="2147483660"/>
              <ac:picMk id="14" creationId="{143FA900-FD1B-4C94-AB72-49EBEA99ECCA}"/>
            </ac:picMkLst>
          </pc:picChg>
          <pc:picChg chg="add del mod ord">
            <ac:chgData name="Nathan Gallahan" userId="6beb42087c2ad5de" providerId="LiveId" clId="{7697B5A5-17E9-44B8-A381-7C99EBEDA481}" dt="2020-11-24T21:59:01.365" v="545" actId="478"/>
            <ac:picMkLst>
              <pc:docMk/>
              <pc:sldMasterMk cId="852920141" sldId="2147483648"/>
              <pc:sldLayoutMk cId="258572739" sldId="2147483660"/>
              <ac:picMk id="16" creationId="{914D2C0A-92FE-475F-A9EE-C189A0AC33B0}"/>
            </ac:picMkLst>
          </pc:picChg>
          <pc:picChg chg="del">
            <ac:chgData name="Nathan Gallahan" userId="6beb42087c2ad5de" providerId="LiveId" clId="{7697B5A5-17E9-44B8-A381-7C99EBEDA481}" dt="2020-11-24T21:40:22.392" v="479" actId="478"/>
            <ac:picMkLst>
              <pc:docMk/>
              <pc:sldMasterMk cId="852920141" sldId="2147483648"/>
              <pc:sldLayoutMk cId="258572739" sldId="2147483660"/>
              <ac:picMk id="52" creationId="{6E8B8A2C-AF38-4ED5-8091-56627CB99364}"/>
            </ac:picMkLst>
          </pc:picChg>
          <pc:picChg chg="del">
            <ac:chgData name="Nathan Gallahan" userId="6beb42087c2ad5de" providerId="LiveId" clId="{7697B5A5-17E9-44B8-A381-7C99EBEDA481}" dt="2020-11-24T21:40:25.773" v="481" actId="478"/>
            <ac:picMkLst>
              <pc:docMk/>
              <pc:sldMasterMk cId="852920141" sldId="2147483648"/>
              <pc:sldLayoutMk cId="258572739" sldId="2147483660"/>
              <ac:picMk id="56" creationId="{01C4CE4D-CBF8-4CC7-996E-ECA710D59535}"/>
            </ac:picMkLst>
          </pc:picChg>
          <pc:picChg chg="del">
            <ac:chgData name="Nathan Gallahan" userId="6beb42087c2ad5de" providerId="LiveId" clId="{7697B5A5-17E9-44B8-A381-7C99EBEDA481}" dt="2020-11-24T21:40:26.134" v="482" actId="478"/>
            <ac:picMkLst>
              <pc:docMk/>
              <pc:sldMasterMk cId="852920141" sldId="2147483648"/>
              <pc:sldLayoutMk cId="258572739" sldId="2147483660"/>
              <ac:picMk id="58" creationId="{95EC0B35-2F8F-43FE-853C-D5E4C5F41C79}"/>
            </ac:picMkLst>
          </pc:picChg>
          <pc:picChg chg="del">
            <ac:chgData name="Nathan Gallahan" userId="6beb42087c2ad5de" providerId="LiveId" clId="{7697B5A5-17E9-44B8-A381-7C99EBEDA481}" dt="2020-11-24T21:40:20.864" v="478" actId="478"/>
            <ac:picMkLst>
              <pc:docMk/>
              <pc:sldMasterMk cId="852920141" sldId="2147483648"/>
              <pc:sldLayoutMk cId="258572739" sldId="2147483660"/>
              <ac:picMk id="61" creationId="{8B98DE3E-F469-4FE0-A5CE-F016A7B23D57}"/>
            </ac:picMkLst>
          </pc:picChg>
        </pc:sldLayoutChg>
      </pc:sldMasterChg>
    </pc:docChg>
  </pc:docChgLst>
  <pc:docChgLst>
    <pc:chgData name="Vira, Nick - FPAC-NRCS, WA" userId="e399b578-22e8-4080-adca-0433302c9482" providerId="ADAL" clId="{C8C85026-7CBB-47B2-9206-C8C3424E2CD9}"/>
    <pc:docChg chg="undo custSel addSld modSld">
      <pc:chgData name="Vira, Nick - FPAC-NRCS, WA" userId="e399b578-22e8-4080-adca-0433302c9482" providerId="ADAL" clId="{C8C85026-7CBB-47B2-9206-C8C3424E2CD9}" dt="2023-06-20T14:32:31.098" v="230" actId="21"/>
      <pc:docMkLst>
        <pc:docMk/>
      </pc:docMkLst>
      <pc:sldChg chg="modSp mod">
        <pc:chgData name="Vira, Nick - FPAC-NRCS, WA" userId="e399b578-22e8-4080-adca-0433302c9482" providerId="ADAL" clId="{C8C85026-7CBB-47B2-9206-C8C3424E2CD9}" dt="2023-06-20T14:30:00.110" v="78" actId="20577"/>
        <pc:sldMkLst>
          <pc:docMk/>
          <pc:sldMk cId="3777417017" sldId="259"/>
        </pc:sldMkLst>
        <pc:spChg chg="mod">
          <ac:chgData name="Vira, Nick - FPAC-NRCS, WA" userId="e399b578-22e8-4080-adca-0433302c9482" providerId="ADAL" clId="{C8C85026-7CBB-47B2-9206-C8C3424E2CD9}" dt="2023-06-20T14:29:56.148" v="69" actId="20577"/>
          <ac:spMkLst>
            <pc:docMk/>
            <pc:sldMk cId="3777417017" sldId="259"/>
            <ac:spMk id="2" creationId="{8EB33DE2-3640-446A-9BA5-A904CD845EAC}"/>
          </ac:spMkLst>
        </pc:spChg>
        <pc:spChg chg="mod">
          <ac:chgData name="Vira, Nick - FPAC-NRCS, WA" userId="e399b578-22e8-4080-adca-0433302c9482" providerId="ADAL" clId="{C8C85026-7CBB-47B2-9206-C8C3424E2CD9}" dt="2023-06-20T14:30:00.110" v="78" actId="20577"/>
          <ac:spMkLst>
            <pc:docMk/>
            <pc:sldMk cId="3777417017" sldId="259"/>
            <ac:spMk id="3" creationId="{AA984034-0FED-4752-8B74-DF7966D5BB04}"/>
          </ac:spMkLst>
        </pc:spChg>
      </pc:sldChg>
      <pc:sldChg chg="modSp mod">
        <pc:chgData name="Vira, Nick - FPAC-NRCS, WA" userId="e399b578-22e8-4080-adca-0433302c9482" providerId="ADAL" clId="{C8C85026-7CBB-47B2-9206-C8C3424E2CD9}" dt="2023-06-20T14:29:48.043" v="60" actId="20577"/>
        <pc:sldMkLst>
          <pc:docMk/>
          <pc:sldMk cId="561196053" sldId="260"/>
        </pc:sldMkLst>
        <pc:spChg chg="mod">
          <ac:chgData name="Vira, Nick - FPAC-NRCS, WA" userId="e399b578-22e8-4080-adca-0433302c9482" providerId="ADAL" clId="{C8C85026-7CBB-47B2-9206-C8C3424E2CD9}" dt="2023-06-20T14:29:48.043" v="60" actId="20577"/>
          <ac:spMkLst>
            <pc:docMk/>
            <pc:sldMk cId="561196053" sldId="260"/>
            <ac:spMk id="2" creationId="{9698F6C5-3FB9-4789-9772-650C5241B4E3}"/>
          </ac:spMkLst>
        </pc:spChg>
      </pc:sldChg>
      <pc:sldChg chg="addSp delSp modSp mod">
        <pc:chgData name="Vira, Nick - FPAC-NRCS, WA" userId="e399b578-22e8-4080-adca-0433302c9482" providerId="ADAL" clId="{C8C85026-7CBB-47B2-9206-C8C3424E2CD9}" dt="2023-06-20T14:31:09.381" v="127" actId="14100"/>
        <pc:sldMkLst>
          <pc:docMk/>
          <pc:sldMk cId="4154931807" sldId="261"/>
        </pc:sldMkLst>
        <pc:spChg chg="mod">
          <ac:chgData name="Vira, Nick - FPAC-NRCS, WA" userId="e399b578-22e8-4080-adca-0433302c9482" providerId="ADAL" clId="{C8C85026-7CBB-47B2-9206-C8C3424E2CD9}" dt="2023-06-20T14:31:09.381" v="127" actId="14100"/>
          <ac:spMkLst>
            <pc:docMk/>
            <pc:sldMk cId="4154931807" sldId="261"/>
            <ac:spMk id="2" creationId="{CED8DD1D-0F9F-4BC8-AF13-E68FA86C0052}"/>
          </ac:spMkLst>
        </pc:spChg>
        <pc:spChg chg="del">
          <ac:chgData name="Vira, Nick - FPAC-NRCS, WA" userId="e399b578-22e8-4080-adca-0433302c9482" providerId="ADAL" clId="{C8C85026-7CBB-47B2-9206-C8C3424E2CD9}" dt="2023-06-20T14:30:47.834" v="83" actId="931"/>
          <ac:spMkLst>
            <pc:docMk/>
            <pc:sldMk cId="4154931807" sldId="261"/>
            <ac:spMk id="3" creationId="{CE2CDD23-EA38-49EE-BEFD-AFAA78315FCC}"/>
          </ac:spMkLst>
        </pc:spChg>
        <pc:spChg chg="add del">
          <ac:chgData name="Vira, Nick - FPAC-NRCS, WA" userId="e399b578-22e8-4080-adca-0433302c9482" providerId="ADAL" clId="{C8C85026-7CBB-47B2-9206-C8C3424E2CD9}" dt="2023-06-20T14:31:03.586" v="124" actId="21"/>
          <ac:spMkLst>
            <pc:docMk/>
            <pc:sldMk cId="4154931807" sldId="261"/>
            <ac:spMk id="4" creationId="{5004595E-AFDB-4B53-B444-B07930D58FA0}"/>
          </ac:spMkLst>
        </pc:spChg>
        <pc:picChg chg="add del mod">
          <ac:chgData name="Vira, Nick - FPAC-NRCS, WA" userId="e399b578-22e8-4080-adca-0433302c9482" providerId="ADAL" clId="{C8C85026-7CBB-47B2-9206-C8C3424E2CD9}" dt="2023-06-20T14:30:22.477" v="82"/>
          <ac:picMkLst>
            <pc:docMk/>
            <pc:sldMk cId="4154931807" sldId="261"/>
            <ac:picMk id="6" creationId="{E578BD1D-D279-FC62-29E5-AF6743F7A031}"/>
          </ac:picMkLst>
        </pc:picChg>
        <pc:picChg chg="add mod">
          <ac:chgData name="Vira, Nick - FPAC-NRCS, WA" userId="e399b578-22e8-4080-adca-0433302c9482" providerId="ADAL" clId="{C8C85026-7CBB-47B2-9206-C8C3424E2CD9}" dt="2023-06-20T14:30:50.045" v="84" actId="27614"/>
          <ac:picMkLst>
            <pc:docMk/>
            <pc:sldMk cId="4154931807" sldId="261"/>
            <ac:picMk id="8" creationId="{2E581F8F-3C0C-66A6-40CA-9512EA4EE80F}"/>
          </ac:picMkLst>
        </pc:picChg>
      </pc:sldChg>
      <pc:sldChg chg="addSp delSp modSp new mod">
        <pc:chgData name="Vira, Nick - FPAC-NRCS, WA" userId="e399b578-22e8-4080-adca-0433302c9482" providerId="ADAL" clId="{C8C85026-7CBB-47B2-9206-C8C3424E2CD9}" dt="2023-06-20T14:31:57.143" v="164" actId="21"/>
        <pc:sldMkLst>
          <pc:docMk/>
          <pc:sldMk cId="1483244788" sldId="262"/>
        </pc:sldMkLst>
        <pc:spChg chg="mod">
          <ac:chgData name="Vira, Nick - FPAC-NRCS, WA" userId="e399b578-22e8-4080-adca-0433302c9482" providerId="ADAL" clId="{C8C85026-7CBB-47B2-9206-C8C3424E2CD9}" dt="2023-06-20T14:31:48.075" v="163" actId="20577"/>
          <ac:spMkLst>
            <pc:docMk/>
            <pc:sldMk cId="1483244788" sldId="262"/>
            <ac:spMk id="2" creationId="{500E1EAF-BDC4-898B-5AD5-434550B1C0EA}"/>
          </ac:spMkLst>
        </pc:spChg>
        <pc:spChg chg="del">
          <ac:chgData name="Vira, Nick - FPAC-NRCS, WA" userId="e399b578-22e8-4080-adca-0433302c9482" providerId="ADAL" clId="{C8C85026-7CBB-47B2-9206-C8C3424E2CD9}" dt="2023-06-20T14:31:34.436" v="129" actId="931"/>
          <ac:spMkLst>
            <pc:docMk/>
            <pc:sldMk cId="1483244788" sldId="262"/>
            <ac:spMk id="3" creationId="{367144B7-4F21-62E7-B6ED-E43EEAE8B0BF}"/>
          </ac:spMkLst>
        </pc:spChg>
        <pc:spChg chg="del">
          <ac:chgData name="Vira, Nick - FPAC-NRCS, WA" userId="e399b578-22e8-4080-adca-0433302c9482" providerId="ADAL" clId="{C8C85026-7CBB-47B2-9206-C8C3424E2CD9}" dt="2023-06-20T14:31:57.143" v="164" actId="21"/>
          <ac:spMkLst>
            <pc:docMk/>
            <pc:sldMk cId="1483244788" sldId="262"/>
            <ac:spMk id="4" creationId="{7F476798-AA83-069C-EF52-EAA57572DCEC}"/>
          </ac:spMkLst>
        </pc:spChg>
        <pc:picChg chg="add mod">
          <ac:chgData name="Vira, Nick - FPAC-NRCS, WA" userId="e399b578-22e8-4080-adca-0433302c9482" providerId="ADAL" clId="{C8C85026-7CBB-47B2-9206-C8C3424E2CD9}" dt="2023-06-20T14:31:38.660" v="132" actId="27614"/>
          <ac:picMkLst>
            <pc:docMk/>
            <pc:sldMk cId="1483244788" sldId="262"/>
            <ac:picMk id="6" creationId="{EE499131-22ED-22A2-293D-B35606FAF6F9}"/>
          </ac:picMkLst>
        </pc:picChg>
      </pc:sldChg>
      <pc:sldChg chg="addSp delSp modSp new mod">
        <pc:chgData name="Vira, Nick - FPAC-NRCS, WA" userId="e399b578-22e8-4080-adca-0433302c9482" providerId="ADAL" clId="{C8C85026-7CBB-47B2-9206-C8C3424E2CD9}" dt="2023-06-20T14:32:31.098" v="230" actId="21"/>
        <pc:sldMkLst>
          <pc:docMk/>
          <pc:sldMk cId="2128218567" sldId="263"/>
        </pc:sldMkLst>
        <pc:spChg chg="mod">
          <ac:chgData name="Vira, Nick - FPAC-NRCS, WA" userId="e399b578-22e8-4080-adca-0433302c9482" providerId="ADAL" clId="{C8C85026-7CBB-47B2-9206-C8C3424E2CD9}" dt="2023-06-20T14:32:27.227" v="229" actId="20577"/>
          <ac:spMkLst>
            <pc:docMk/>
            <pc:sldMk cId="2128218567" sldId="263"/>
            <ac:spMk id="2" creationId="{2EFA9414-29D1-B085-7DF8-16C7D1F29986}"/>
          </ac:spMkLst>
        </pc:spChg>
        <pc:spChg chg="del">
          <ac:chgData name="Vira, Nick - FPAC-NRCS, WA" userId="e399b578-22e8-4080-adca-0433302c9482" providerId="ADAL" clId="{C8C85026-7CBB-47B2-9206-C8C3424E2CD9}" dt="2023-06-20T14:32:13.356" v="166" actId="931"/>
          <ac:spMkLst>
            <pc:docMk/>
            <pc:sldMk cId="2128218567" sldId="263"/>
            <ac:spMk id="3" creationId="{F970D9F6-6540-9D4C-B5E2-F3FABF94A90A}"/>
          </ac:spMkLst>
        </pc:spChg>
        <pc:spChg chg="del">
          <ac:chgData name="Vira, Nick - FPAC-NRCS, WA" userId="e399b578-22e8-4080-adca-0433302c9482" providerId="ADAL" clId="{C8C85026-7CBB-47B2-9206-C8C3424E2CD9}" dt="2023-06-20T14:32:31.098" v="230" actId="21"/>
          <ac:spMkLst>
            <pc:docMk/>
            <pc:sldMk cId="2128218567" sldId="263"/>
            <ac:spMk id="4" creationId="{29EC9F22-B9DB-F75E-4AB7-A49DFF1938F8}"/>
          </ac:spMkLst>
        </pc:spChg>
        <pc:picChg chg="add mod">
          <ac:chgData name="Vira, Nick - FPAC-NRCS, WA" userId="e399b578-22e8-4080-adca-0433302c9482" providerId="ADAL" clId="{C8C85026-7CBB-47B2-9206-C8C3424E2CD9}" dt="2023-06-20T14:32:15.861" v="168" actId="27614"/>
          <ac:picMkLst>
            <pc:docMk/>
            <pc:sldMk cId="2128218567" sldId="263"/>
            <ac:picMk id="8" creationId="{2735F86F-F36A-07B9-2FEF-49A90AF7EFC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571EE67-B6CA-4DCA-9A15-7A19257F9C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840DC-8420-4685-9BE2-E079ED4F1D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77AD3D-89A3-4E69-B3FA-6476C7F764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FEC4D2-0D58-4478-8082-BC6D86FA4F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D930C3-F4AB-469B-9108-0B550E1B0D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695F9-8FFE-44FC-AC32-314C24177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389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3579A-9568-4980-B339-8F3EE172602B}"/>
              </a:ext>
            </a:extLst>
          </p:cNvPr>
          <p:cNvSpPr/>
          <p:nvPr userDrawn="1"/>
        </p:nvSpPr>
        <p:spPr>
          <a:xfrm>
            <a:off x="0" y="5145630"/>
            <a:ext cx="1141581" cy="171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E8B8A2C-AF38-4ED5-8091-56627CB99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"/>
            <a:ext cx="5791200" cy="411480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1C4CE4D-CBF8-4CC7-996E-ECA710D595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1371600"/>
            <a:ext cx="6172200" cy="1868424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95EC0B35-2F8F-43FE-853C-D5E4C5F41C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9800" y="3468624"/>
            <a:ext cx="6172200" cy="2017776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8B98DE3E-F469-4FE0-A5CE-F016A7B23D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3392" cy="685878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33C187A6-47C4-416C-84A9-8F0105CED2BD}"/>
              </a:ext>
            </a:extLst>
          </p:cNvPr>
          <p:cNvSpPr txBox="1"/>
          <p:nvPr userDrawn="1"/>
        </p:nvSpPr>
        <p:spPr>
          <a:xfrm>
            <a:off x="6019800" y="1371600"/>
            <a:ext cx="4680626" cy="1865376"/>
          </a:xfrm>
          <a:prstGeom prst="rect">
            <a:avLst/>
          </a:prstGeom>
          <a:noFill/>
        </p:spPr>
        <p:txBody>
          <a:bodyPr wrap="square" lIns="274320" rtlCol="0" anchor="ctr" anchorCtr="0">
            <a:spAutoFit/>
          </a:bodyPr>
          <a:lstStyle/>
          <a:p>
            <a:r>
              <a:rPr lang="en-US" sz="2800" dirty="0">
                <a:solidFill>
                  <a:srgbClr val="FFCB0B"/>
                </a:solidFill>
                <a:latin typeface="Gotham Bold" pitchFamily="50" charset="0"/>
              </a:rPr>
              <a:t>Washington State</a:t>
            </a:r>
          </a:p>
          <a:p>
            <a:r>
              <a:rPr lang="en-US" sz="2800" dirty="0">
                <a:solidFill>
                  <a:schemeClr val="bg1"/>
                </a:solidFill>
                <a:latin typeface="Gotham Bold" pitchFamily="50" charset="0"/>
              </a:rPr>
              <a:t>Natural Resources</a:t>
            </a:r>
          </a:p>
          <a:p>
            <a:r>
              <a:rPr lang="en-US" sz="2800" dirty="0">
                <a:solidFill>
                  <a:schemeClr val="bg1"/>
                </a:solidFill>
                <a:latin typeface="Gotham Bold" pitchFamily="50" charset="0"/>
              </a:rPr>
              <a:t>Conservation</a:t>
            </a:r>
          </a:p>
          <a:p>
            <a:r>
              <a:rPr lang="en-US" sz="2800" dirty="0">
                <a:solidFill>
                  <a:schemeClr val="bg1"/>
                </a:solidFill>
                <a:latin typeface="Gotham Bold" pitchFamily="50" charset="0"/>
              </a:rPr>
              <a:t>Service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3D41058D-B1E6-48CB-BE60-AD800363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41" y="5843189"/>
            <a:ext cx="9386911" cy="541346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EEC6C39A-5F0F-4018-B33D-B4F91C95B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942" y="6384535"/>
            <a:ext cx="9386910" cy="4734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Gotham Medium" panose="02000604030000020004" pitchFamily="50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68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E93579A-9568-4980-B339-8F3EE172602B}"/>
              </a:ext>
            </a:extLst>
          </p:cNvPr>
          <p:cNvSpPr/>
          <p:nvPr userDrawn="1"/>
        </p:nvSpPr>
        <p:spPr>
          <a:xfrm>
            <a:off x="0" y="5145630"/>
            <a:ext cx="1141581" cy="17123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0AEBC-4265-4533-9054-85592F8FC7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15000"/>
            <a:ext cx="12192000" cy="1143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55493C-C153-4D6D-BC61-D9B900A515A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3467910"/>
            <a:ext cx="5029200" cy="20177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A195F7-0E7C-4170-8336-2EBFCAF3FD5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2800" y="1370172"/>
            <a:ext cx="5029200" cy="1868424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14D2C0A-92FE-475F-A9EE-C189A0AC33B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Title 3">
            <a:extLst>
              <a:ext uri="{FF2B5EF4-FFF2-40B4-BE49-F238E27FC236}">
                <a16:creationId xmlns:a16="http://schemas.microsoft.com/office/drawing/2014/main" id="{5CCC8254-3F86-420F-898D-4CD6B75D6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54" y="2433516"/>
            <a:ext cx="4367456" cy="24022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2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3CB6B6C-102E-4464-A0E3-B1969041F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156595"/>
            <a:ext cx="8969062" cy="8069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9C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271C35-C408-467F-BF88-6C142C3D2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1795"/>
            <a:ext cx="8969062" cy="4525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79C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D53029C-AAD5-4100-91AC-87B4195439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17427" y="1156596"/>
            <a:ext cx="1600200" cy="4114800"/>
          </a:xfrm>
          <a:prstGeom prst="rect">
            <a:avLst/>
          </a:prstGeom>
        </p:spPr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DAC2852A-C005-4CEB-9AC9-2FC4CF60D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82199" y="5250872"/>
            <a:ext cx="2209801" cy="160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8AA222D8-326B-46DE-999B-E0C9DF148A8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4549"/>
            <a:ext cx="12192000" cy="9144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201C873-E423-4698-AB58-E1B941C457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0000" b="4510"/>
          <a:stretch/>
        </p:blipFill>
        <p:spPr>
          <a:xfrm>
            <a:off x="0" y="5112225"/>
            <a:ext cx="914115" cy="174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2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otham Bol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otham Book" panose="02000604040000020004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33DE2-3640-446A-9BA5-A904CD845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NWQI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84034-0FED-4752-8B74-DF7966D5BB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Nick Vira</a:t>
            </a:r>
          </a:p>
        </p:txBody>
      </p:sp>
    </p:spTree>
    <p:extLst>
      <p:ext uri="{BB962C8B-B14F-4D97-AF65-F5344CB8AC3E}">
        <p14:creationId xmlns:p14="http://schemas.microsoft.com/office/powerpoint/2010/main" val="3777417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8F6C5-3FB9-4789-9772-650C5241B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National Water Quality Incentive Program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196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340C3-4C07-60CB-8B9C-9E1838C5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NWQI – Overview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0BAB9-6357-AFA8-9E99-7E8C2FFDE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501939"/>
            <a:ext cx="8969062" cy="45259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Purpose:  Reduction of sediment, nutrients, &amp; pathogens in ground &amp; surface water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Project Area:  12-digit HUC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Cooperating Partners (primary):  </a:t>
            </a:r>
          </a:p>
          <a:p>
            <a:pPr marL="1143000" lvl="1" indent="-457200"/>
            <a:r>
              <a:rPr lang="en-US" dirty="0"/>
              <a:t>WA Dept of Ecology</a:t>
            </a:r>
          </a:p>
          <a:p>
            <a:pPr marL="1143000" lvl="1" indent="-457200"/>
            <a:r>
              <a:rPr lang="en-US" dirty="0"/>
              <a:t>Environmental Protection Agency </a:t>
            </a:r>
          </a:p>
          <a:p>
            <a:pPr marL="1143000" lvl="1" indent="-457200"/>
            <a:r>
              <a:rPr lang="en-US" dirty="0"/>
              <a:t>Individual Conservation Districts </a:t>
            </a:r>
          </a:p>
          <a:p>
            <a:pPr marL="1143000" lvl="1" indent="-457200"/>
            <a:r>
              <a:rPr lang="en-US" dirty="0"/>
              <a:t>Local Work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71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A8229-202E-015C-25D0-592F28626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NWQI – Phases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A5CE22-185F-298E-0C61-26697B9214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/>
              <a:t>Planning Phase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800" dirty="0"/>
              <a:t>Implementation Phase </a:t>
            </a:r>
          </a:p>
        </p:txBody>
      </p:sp>
    </p:spTree>
    <p:extLst>
      <p:ext uri="{BB962C8B-B14F-4D97-AF65-F5344CB8AC3E}">
        <p14:creationId xmlns:p14="http://schemas.microsoft.com/office/powerpoint/2010/main" val="4196131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8DD1D-0F9F-4BC8-AF13-E68FA86C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6595"/>
            <a:ext cx="10019189" cy="806938"/>
          </a:xfrm>
        </p:spPr>
        <p:txBody>
          <a:bodyPr/>
          <a:lstStyle/>
          <a:p>
            <a:r>
              <a:rPr lang="en-US" dirty="0"/>
              <a:t>Implementation Phase ($$) 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2E581F8F-3C0C-66A6-40CA-9512EA4EE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23" y="1766234"/>
            <a:ext cx="6318161" cy="4882216"/>
          </a:xfrm>
        </p:spPr>
      </p:pic>
    </p:spTree>
    <p:extLst>
      <p:ext uri="{BB962C8B-B14F-4D97-AF65-F5344CB8AC3E}">
        <p14:creationId xmlns:p14="http://schemas.microsoft.com/office/powerpoint/2010/main" val="4154931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E1EAF-BDC4-898B-5AD5-434550B1C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6595"/>
            <a:ext cx="10021583" cy="806938"/>
          </a:xfrm>
        </p:spPr>
        <p:txBody>
          <a:bodyPr/>
          <a:lstStyle/>
          <a:p>
            <a:r>
              <a:rPr lang="en-US" dirty="0"/>
              <a:t>Implementation Watersheds </a:t>
            </a: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EE499131-22ED-22A2-293D-B35606FAF6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323" y="1885320"/>
            <a:ext cx="6164049" cy="4763130"/>
          </a:xfrm>
        </p:spPr>
      </p:pic>
    </p:spTree>
    <p:extLst>
      <p:ext uri="{BB962C8B-B14F-4D97-AF65-F5344CB8AC3E}">
        <p14:creationId xmlns:p14="http://schemas.microsoft.com/office/powerpoint/2010/main" val="1483244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A9414-29D1-B085-7DF8-16C7D1F29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6595"/>
            <a:ext cx="10391453" cy="806938"/>
          </a:xfrm>
        </p:spPr>
        <p:txBody>
          <a:bodyPr/>
          <a:lstStyle/>
          <a:p>
            <a:r>
              <a:rPr lang="en-US" dirty="0"/>
              <a:t>Implementation Phase Watersheds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50FF8A-5942-4903-AB2B-E60356BBC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2344"/>
            <a:ext cx="8969062" cy="4525963"/>
          </a:xfrm>
        </p:spPr>
        <p:txBody>
          <a:bodyPr/>
          <a:lstStyle/>
          <a:p>
            <a:r>
              <a:rPr lang="en-US" dirty="0"/>
              <a:t>Financial Assistance Requests: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Crab Creek - $1million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Spring Creek / Union Flats - $300,000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Mill Creek - $250,000 </a:t>
            </a:r>
          </a:p>
        </p:txBody>
      </p:sp>
    </p:spTree>
    <p:extLst>
      <p:ext uri="{BB962C8B-B14F-4D97-AF65-F5344CB8AC3E}">
        <p14:creationId xmlns:p14="http://schemas.microsoft.com/office/powerpoint/2010/main" val="212821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44CA3-F13E-5280-0357-C90C5E9D9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Phase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6FC79-070D-680F-C116-418B55476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None selected this year due to New Implementation phases watersheds</a:t>
            </a:r>
          </a:p>
          <a:p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Next Year – will use Local Work Group Process to identify Planning Phase watersheds for consideration  </a:t>
            </a:r>
          </a:p>
        </p:txBody>
      </p:sp>
    </p:spTree>
    <p:extLst>
      <p:ext uri="{BB962C8B-B14F-4D97-AF65-F5344CB8AC3E}">
        <p14:creationId xmlns:p14="http://schemas.microsoft.com/office/powerpoint/2010/main" val="32001783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8FA1-7283-48A7-60AE-96599DC01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F5384-CE1C-B61B-6691-6654F2F3D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sz="4400" dirty="0"/>
          </a:p>
          <a:p>
            <a:pPr algn="ctr"/>
            <a:r>
              <a:rPr lang="en-US" sz="9600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50001941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118</Words>
  <Application>Microsoft Office PowerPoint</Application>
  <PresentationFormat>Widescreen</PresentationFormat>
  <Paragraphs>28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Gotham Bold</vt:lpstr>
      <vt:lpstr>Gotham Book</vt:lpstr>
      <vt:lpstr>Gotham Medium</vt:lpstr>
      <vt:lpstr>Master Layout</vt:lpstr>
      <vt:lpstr>NWQI</vt:lpstr>
      <vt:lpstr>National Water Quality Incentive Program </vt:lpstr>
      <vt:lpstr>NWQI – Overview </vt:lpstr>
      <vt:lpstr>NWQI – Phases </vt:lpstr>
      <vt:lpstr>Implementation Phase ($$) </vt:lpstr>
      <vt:lpstr>Implementation Watersheds </vt:lpstr>
      <vt:lpstr>Implementation Phase Watersheds</vt:lpstr>
      <vt:lpstr>Planning Phase </vt:lpstr>
      <vt:lpstr>Questions?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Gallahan</dc:creator>
  <cp:lastModifiedBy>Vira, Nick - FPAC-NRCS, WA</cp:lastModifiedBy>
  <cp:revision>5</cp:revision>
  <dcterms:created xsi:type="dcterms:W3CDTF">2020-11-24T17:27:00Z</dcterms:created>
  <dcterms:modified xsi:type="dcterms:W3CDTF">2023-07-27T18:15:01Z</dcterms:modified>
</cp:coreProperties>
</file>