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C1E"/>
    <a:srgbClr val="00ABC0"/>
    <a:srgbClr val="C4CD21"/>
    <a:srgbClr val="559BA2"/>
    <a:srgbClr val="0079C1"/>
    <a:srgbClr val="FFCB0B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FA7D3-F8F4-49AC-B348-409DE7527CAB}" v="224" dt="2023-12-06T02:12:13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Robert - FPAC-NRCS, WA" userId="fe15c069-6112-4bcf-9748-e686079227c8" providerId="ADAL" clId="{B55FA7D3-F8F4-49AC-B348-409DE7527CAB}"/>
    <pc:docChg chg="undo custSel addSld delSld modSld sldOrd">
      <pc:chgData name="Evans, Robert - FPAC-NRCS, WA" userId="fe15c069-6112-4bcf-9748-e686079227c8" providerId="ADAL" clId="{B55FA7D3-F8F4-49AC-B348-409DE7527CAB}" dt="2023-12-06T02:25:46.659" v="4174" actId="1076"/>
      <pc:docMkLst>
        <pc:docMk/>
      </pc:docMkLst>
      <pc:sldChg chg="modSp mod">
        <pc:chgData name="Evans, Robert - FPAC-NRCS, WA" userId="fe15c069-6112-4bcf-9748-e686079227c8" providerId="ADAL" clId="{B55FA7D3-F8F4-49AC-B348-409DE7527CAB}" dt="2023-12-05T22:51:51.827" v="74" actId="20577"/>
        <pc:sldMkLst>
          <pc:docMk/>
          <pc:sldMk cId="3777417017" sldId="259"/>
        </pc:sldMkLst>
        <pc:spChg chg="mod">
          <ac:chgData name="Evans, Robert - FPAC-NRCS, WA" userId="fe15c069-6112-4bcf-9748-e686079227c8" providerId="ADAL" clId="{B55FA7D3-F8F4-49AC-B348-409DE7527CAB}" dt="2023-12-05T22:51:40.503" v="19" actId="20577"/>
          <ac:spMkLst>
            <pc:docMk/>
            <pc:sldMk cId="3777417017" sldId="259"/>
            <ac:spMk id="2" creationId="{8EB33DE2-3640-446A-9BA5-A904CD845EAC}"/>
          </ac:spMkLst>
        </pc:spChg>
        <pc:spChg chg="mod">
          <ac:chgData name="Evans, Robert - FPAC-NRCS, WA" userId="fe15c069-6112-4bcf-9748-e686079227c8" providerId="ADAL" clId="{B55FA7D3-F8F4-49AC-B348-409DE7527CAB}" dt="2023-12-05T22:51:51.827" v="74" actId="20577"/>
          <ac:spMkLst>
            <pc:docMk/>
            <pc:sldMk cId="3777417017" sldId="259"/>
            <ac:spMk id="3" creationId="{AA984034-0FED-4752-8B74-DF7966D5BB04}"/>
          </ac:spMkLst>
        </pc:spChg>
      </pc:sldChg>
      <pc:sldChg chg="addSp delSp modSp mod">
        <pc:chgData name="Evans, Robert - FPAC-NRCS, WA" userId="fe15c069-6112-4bcf-9748-e686079227c8" providerId="ADAL" clId="{B55FA7D3-F8F4-49AC-B348-409DE7527CAB}" dt="2023-12-06T02:15:46.999" v="3879" actId="20577"/>
        <pc:sldMkLst>
          <pc:docMk/>
          <pc:sldMk cId="561196053" sldId="260"/>
        </pc:sldMkLst>
        <pc:spChg chg="del">
          <ac:chgData name="Evans, Robert - FPAC-NRCS, WA" userId="fe15c069-6112-4bcf-9748-e686079227c8" providerId="ADAL" clId="{B55FA7D3-F8F4-49AC-B348-409DE7527CAB}" dt="2023-12-05T22:51:58.143" v="75" actId="478"/>
          <ac:spMkLst>
            <pc:docMk/>
            <pc:sldMk cId="561196053" sldId="260"/>
            <ac:spMk id="2" creationId="{9698F6C5-3FB9-4789-9772-650C5241B4E3}"/>
          </ac:spMkLst>
        </pc:spChg>
        <pc:spChg chg="add mod">
          <ac:chgData name="Evans, Robert - FPAC-NRCS, WA" userId="fe15c069-6112-4bcf-9748-e686079227c8" providerId="ADAL" clId="{B55FA7D3-F8F4-49AC-B348-409DE7527CAB}" dt="2023-12-06T02:15:46.999" v="3879" actId="20577"/>
          <ac:spMkLst>
            <pc:docMk/>
            <pc:sldMk cId="561196053" sldId="260"/>
            <ac:spMk id="3" creationId="{DE6F0D57-191E-DE8A-0961-0B29EE88051C}"/>
          </ac:spMkLst>
        </pc:spChg>
      </pc:sldChg>
      <pc:sldChg chg="addSp delSp modSp mod">
        <pc:chgData name="Evans, Robert - FPAC-NRCS, WA" userId="fe15c069-6112-4bcf-9748-e686079227c8" providerId="ADAL" clId="{B55FA7D3-F8F4-49AC-B348-409DE7527CAB}" dt="2023-12-06T02:24:54.941" v="4173" actId="1076"/>
        <pc:sldMkLst>
          <pc:docMk/>
          <pc:sldMk cId="4154931807" sldId="261"/>
        </pc:sldMkLst>
        <pc:spChg chg="mod">
          <ac:chgData name="Evans, Robert - FPAC-NRCS, WA" userId="fe15c069-6112-4bcf-9748-e686079227c8" providerId="ADAL" clId="{B55FA7D3-F8F4-49AC-B348-409DE7527CAB}" dt="2023-12-05T23:04:04.854" v="566" actId="20577"/>
          <ac:spMkLst>
            <pc:docMk/>
            <pc:sldMk cId="4154931807" sldId="261"/>
            <ac:spMk id="2" creationId="{CED8DD1D-0F9F-4BC8-AF13-E68FA86C0052}"/>
          </ac:spMkLst>
        </pc:spChg>
        <pc:spChg chg="mod">
          <ac:chgData name="Evans, Robert - FPAC-NRCS, WA" userId="fe15c069-6112-4bcf-9748-e686079227c8" providerId="ADAL" clId="{B55FA7D3-F8F4-49AC-B348-409DE7527CAB}" dt="2023-12-06T02:24:54.941" v="4173" actId="1076"/>
          <ac:spMkLst>
            <pc:docMk/>
            <pc:sldMk cId="4154931807" sldId="261"/>
            <ac:spMk id="3" creationId="{CE2CDD23-EA38-49EE-BEFD-AFAA78315FCC}"/>
          </ac:spMkLst>
        </pc:spChg>
        <pc:spChg chg="del">
          <ac:chgData name="Evans, Robert - FPAC-NRCS, WA" userId="fe15c069-6112-4bcf-9748-e686079227c8" providerId="ADAL" clId="{B55FA7D3-F8F4-49AC-B348-409DE7527CAB}" dt="2023-12-05T23:02:43.639" v="531" actId="931"/>
          <ac:spMkLst>
            <pc:docMk/>
            <pc:sldMk cId="4154931807" sldId="261"/>
            <ac:spMk id="4" creationId="{5004595E-AFDB-4B53-B444-B07930D58FA0}"/>
          </ac:spMkLst>
        </pc:spChg>
        <pc:spChg chg="add del mod">
          <ac:chgData name="Evans, Robert - FPAC-NRCS, WA" userId="fe15c069-6112-4bcf-9748-e686079227c8" providerId="ADAL" clId="{B55FA7D3-F8F4-49AC-B348-409DE7527CAB}" dt="2023-12-06T01:53:58.750" v="3279"/>
          <ac:spMkLst>
            <pc:docMk/>
            <pc:sldMk cId="4154931807" sldId="261"/>
            <ac:spMk id="8" creationId="{48FD23D6-67EC-FC7F-0301-18083DF359C1}"/>
          </ac:spMkLst>
        </pc:spChg>
        <pc:spChg chg="add del mod">
          <ac:chgData name="Evans, Robert - FPAC-NRCS, WA" userId="fe15c069-6112-4bcf-9748-e686079227c8" providerId="ADAL" clId="{B55FA7D3-F8F4-49AC-B348-409DE7527CAB}" dt="2023-12-06T01:57:41.084" v="3287"/>
          <ac:spMkLst>
            <pc:docMk/>
            <pc:sldMk cId="4154931807" sldId="261"/>
            <ac:spMk id="9" creationId="{29F880CB-9847-DEEB-D45F-49779DECF487}"/>
          </ac:spMkLst>
        </pc:spChg>
        <pc:spChg chg="add del">
          <ac:chgData name="Evans, Robert - FPAC-NRCS, WA" userId="fe15c069-6112-4bcf-9748-e686079227c8" providerId="ADAL" clId="{B55FA7D3-F8F4-49AC-B348-409DE7527CAB}" dt="2023-12-06T01:57:32.270" v="3284" actId="22"/>
          <ac:spMkLst>
            <pc:docMk/>
            <pc:sldMk cId="4154931807" sldId="261"/>
            <ac:spMk id="11" creationId="{CE67F2C0-6485-B33D-3A04-E79CB5CBB9EF}"/>
          </ac:spMkLst>
        </pc:spChg>
        <pc:picChg chg="add del mod">
          <ac:chgData name="Evans, Robert - FPAC-NRCS, WA" userId="fe15c069-6112-4bcf-9748-e686079227c8" providerId="ADAL" clId="{B55FA7D3-F8F4-49AC-B348-409DE7527CAB}" dt="2023-12-06T01:53:54.908" v="3278" actId="478"/>
          <ac:picMkLst>
            <pc:docMk/>
            <pc:sldMk cId="4154931807" sldId="261"/>
            <ac:picMk id="6" creationId="{B0CFD31E-6AFE-CE91-B1DC-47F8CD960455}"/>
          </ac:picMkLst>
        </pc:picChg>
        <pc:picChg chg="add del">
          <ac:chgData name="Evans, Robert - FPAC-NRCS, WA" userId="fe15c069-6112-4bcf-9748-e686079227c8" providerId="ADAL" clId="{B55FA7D3-F8F4-49AC-B348-409DE7527CAB}" dt="2023-12-06T01:53:53.256" v="3277"/>
          <ac:picMkLst>
            <pc:docMk/>
            <pc:sldMk cId="4154931807" sldId="261"/>
            <ac:picMk id="3074" creationId="{D6974730-B95E-268E-9215-353852060772}"/>
          </ac:picMkLst>
        </pc:picChg>
        <pc:picChg chg="add del mod">
          <ac:chgData name="Evans, Robert - FPAC-NRCS, WA" userId="fe15c069-6112-4bcf-9748-e686079227c8" providerId="ADAL" clId="{B55FA7D3-F8F4-49AC-B348-409DE7527CAB}" dt="2023-12-06T01:57:27.550" v="3282" actId="478"/>
          <ac:picMkLst>
            <pc:docMk/>
            <pc:sldMk cId="4154931807" sldId="261"/>
            <ac:picMk id="3076" creationId="{AC091918-A734-7BBB-4FFE-E59A0C1C2228}"/>
          </ac:picMkLst>
        </pc:picChg>
        <pc:picChg chg="add del">
          <ac:chgData name="Evans, Robert - FPAC-NRCS, WA" userId="fe15c069-6112-4bcf-9748-e686079227c8" providerId="ADAL" clId="{B55FA7D3-F8F4-49AC-B348-409DE7527CAB}" dt="2023-12-06T01:57:39.683" v="3286"/>
          <ac:picMkLst>
            <pc:docMk/>
            <pc:sldMk cId="4154931807" sldId="261"/>
            <ac:picMk id="3078" creationId="{2BB3D8DB-EB75-DB45-77AD-47BF5DBC54BB}"/>
          </ac:picMkLst>
        </pc:picChg>
        <pc:picChg chg="add mod">
          <ac:chgData name="Evans, Robert - FPAC-NRCS, WA" userId="fe15c069-6112-4bcf-9748-e686079227c8" providerId="ADAL" clId="{B55FA7D3-F8F4-49AC-B348-409DE7527CAB}" dt="2023-12-06T01:57:51.399" v="3288" actId="18131"/>
          <ac:picMkLst>
            <pc:docMk/>
            <pc:sldMk cId="4154931807" sldId="261"/>
            <ac:picMk id="3080" creationId="{DFDC2C5C-F0F1-D00D-A2B3-426A900AA594}"/>
          </ac:picMkLst>
        </pc:picChg>
      </pc:sldChg>
      <pc:sldChg chg="addSp delSp modSp new mod">
        <pc:chgData name="Evans, Robert - FPAC-NRCS, WA" userId="fe15c069-6112-4bcf-9748-e686079227c8" providerId="ADAL" clId="{B55FA7D3-F8F4-49AC-B348-409DE7527CAB}" dt="2023-12-06T02:25:46.659" v="4174" actId="1076"/>
        <pc:sldMkLst>
          <pc:docMk/>
          <pc:sldMk cId="2162305277" sldId="262"/>
        </pc:sldMkLst>
        <pc:spChg chg="mod">
          <ac:chgData name="Evans, Robert - FPAC-NRCS, WA" userId="fe15c069-6112-4bcf-9748-e686079227c8" providerId="ADAL" clId="{B55FA7D3-F8F4-49AC-B348-409DE7527CAB}" dt="2023-12-05T23:05:18.511" v="679" actId="20577"/>
          <ac:spMkLst>
            <pc:docMk/>
            <pc:sldMk cId="2162305277" sldId="262"/>
            <ac:spMk id="2" creationId="{A041D903-E657-808D-BB2B-0F26A22FCD28}"/>
          </ac:spMkLst>
        </pc:spChg>
        <pc:spChg chg="mod">
          <ac:chgData name="Evans, Robert - FPAC-NRCS, WA" userId="fe15c069-6112-4bcf-9748-e686079227c8" providerId="ADAL" clId="{B55FA7D3-F8F4-49AC-B348-409DE7527CAB}" dt="2023-12-06T02:25:46.659" v="4174" actId="1076"/>
          <ac:spMkLst>
            <pc:docMk/>
            <pc:sldMk cId="2162305277" sldId="262"/>
            <ac:spMk id="3" creationId="{7DF7B9AB-13E9-F314-6011-A863D4F07558}"/>
          </ac:spMkLst>
        </pc:spChg>
        <pc:spChg chg="del">
          <ac:chgData name="Evans, Robert - FPAC-NRCS, WA" userId="fe15c069-6112-4bcf-9748-e686079227c8" providerId="ADAL" clId="{B55FA7D3-F8F4-49AC-B348-409DE7527CAB}" dt="2023-12-06T00:25:41.232" v="1566" actId="931"/>
          <ac:spMkLst>
            <pc:docMk/>
            <pc:sldMk cId="2162305277" sldId="262"/>
            <ac:spMk id="4" creationId="{E4306B51-CFBA-3F2E-7104-9760B7532CFE}"/>
          </ac:spMkLst>
        </pc:spChg>
        <pc:spChg chg="add del mod">
          <ac:chgData name="Evans, Robert - FPAC-NRCS, WA" userId="fe15c069-6112-4bcf-9748-e686079227c8" providerId="ADAL" clId="{B55FA7D3-F8F4-49AC-B348-409DE7527CAB}" dt="2023-12-06T00:46:12.214" v="1581" actId="931"/>
          <ac:spMkLst>
            <pc:docMk/>
            <pc:sldMk cId="2162305277" sldId="262"/>
            <ac:spMk id="8" creationId="{FEB9A614-5B46-319C-CBA5-65CCD0F96303}"/>
          </ac:spMkLst>
        </pc:spChg>
        <pc:picChg chg="add del mod">
          <ac:chgData name="Evans, Robert - FPAC-NRCS, WA" userId="fe15c069-6112-4bcf-9748-e686079227c8" providerId="ADAL" clId="{B55FA7D3-F8F4-49AC-B348-409DE7527CAB}" dt="2023-12-06T00:46:04.550" v="1580" actId="478"/>
          <ac:picMkLst>
            <pc:docMk/>
            <pc:sldMk cId="2162305277" sldId="262"/>
            <ac:picMk id="6" creationId="{FFC7E46F-2DC5-1F83-D730-E5A66C367012}"/>
          </ac:picMkLst>
        </pc:picChg>
        <pc:picChg chg="add mod">
          <ac:chgData name="Evans, Robert - FPAC-NRCS, WA" userId="fe15c069-6112-4bcf-9748-e686079227c8" providerId="ADAL" clId="{B55FA7D3-F8F4-49AC-B348-409DE7527CAB}" dt="2023-12-06T00:46:13.975" v="1583" actId="962"/>
          <ac:picMkLst>
            <pc:docMk/>
            <pc:sldMk cId="2162305277" sldId="262"/>
            <ac:picMk id="10" creationId="{70C261B5-B01F-9263-47B1-7D1AB2C8245E}"/>
          </ac:picMkLst>
        </pc:picChg>
      </pc:sldChg>
      <pc:sldChg chg="addSp delSp modSp new mod">
        <pc:chgData name="Evans, Robert - FPAC-NRCS, WA" userId="fe15c069-6112-4bcf-9748-e686079227c8" providerId="ADAL" clId="{B55FA7D3-F8F4-49AC-B348-409DE7527CAB}" dt="2023-12-06T01:51:02.633" v="3275" actId="20577"/>
        <pc:sldMkLst>
          <pc:docMk/>
          <pc:sldMk cId="2333272976" sldId="263"/>
        </pc:sldMkLst>
        <pc:spChg chg="mod">
          <ac:chgData name="Evans, Robert - FPAC-NRCS, WA" userId="fe15c069-6112-4bcf-9748-e686079227c8" providerId="ADAL" clId="{B55FA7D3-F8F4-49AC-B348-409DE7527CAB}" dt="2023-12-06T00:51:35.041" v="1678" actId="20577"/>
          <ac:spMkLst>
            <pc:docMk/>
            <pc:sldMk cId="2333272976" sldId="263"/>
            <ac:spMk id="2" creationId="{DD2663CC-7752-C7E0-0417-C47B1C97548B}"/>
          </ac:spMkLst>
        </pc:spChg>
        <pc:spChg chg="mod">
          <ac:chgData name="Evans, Robert - FPAC-NRCS, WA" userId="fe15c069-6112-4bcf-9748-e686079227c8" providerId="ADAL" clId="{B55FA7D3-F8F4-49AC-B348-409DE7527CAB}" dt="2023-12-06T01:51:02.633" v="3275" actId="20577"/>
          <ac:spMkLst>
            <pc:docMk/>
            <pc:sldMk cId="2333272976" sldId="263"/>
            <ac:spMk id="3" creationId="{19ABC534-A592-1E06-B3BA-3BC5189BD63B}"/>
          </ac:spMkLst>
        </pc:spChg>
        <pc:spChg chg="del">
          <ac:chgData name="Evans, Robert - FPAC-NRCS, WA" userId="fe15c069-6112-4bcf-9748-e686079227c8" providerId="ADAL" clId="{B55FA7D3-F8F4-49AC-B348-409DE7527CAB}" dt="2023-12-06T00:59:25.852" v="1679"/>
          <ac:spMkLst>
            <pc:docMk/>
            <pc:sldMk cId="2333272976" sldId="263"/>
            <ac:spMk id="4" creationId="{3D9B424D-B751-22E7-C18C-93F6335F9944}"/>
          </ac:spMkLst>
        </pc:spChg>
        <pc:picChg chg="add mod">
          <ac:chgData name="Evans, Robert - FPAC-NRCS, WA" userId="fe15c069-6112-4bcf-9748-e686079227c8" providerId="ADAL" clId="{B55FA7D3-F8F4-49AC-B348-409DE7527CAB}" dt="2023-12-06T00:59:25.852" v="1679"/>
          <ac:picMkLst>
            <pc:docMk/>
            <pc:sldMk cId="2333272976" sldId="263"/>
            <ac:picMk id="5" creationId="{72B612DC-BE00-E0B3-554A-FB641ABA890B}"/>
          </ac:picMkLst>
        </pc:picChg>
        <pc:picChg chg="add mod">
          <ac:chgData name="Evans, Robert - FPAC-NRCS, WA" userId="fe15c069-6112-4bcf-9748-e686079227c8" providerId="ADAL" clId="{B55FA7D3-F8F4-49AC-B348-409DE7527CAB}" dt="2023-12-06T01:50:47.184" v="3271" actId="1076"/>
          <ac:picMkLst>
            <pc:docMk/>
            <pc:sldMk cId="2333272976" sldId="263"/>
            <ac:picMk id="2050" creationId="{1CB96048-9030-26F2-785C-AC99670C8155}"/>
          </ac:picMkLst>
        </pc:picChg>
      </pc:sldChg>
      <pc:sldChg chg="addSp delSp modSp new mod">
        <pc:chgData name="Evans, Robert - FPAC-NRCS, WA" userId="fe15c069-6112-4bcf-9748-e686079227c8" providerId="ADAL" clId="{B55FA7D3-F8F4-49AC-B348-409DE7527CAB}" dt="2023-12-06T01:49:51.545" v="3263" actId="1037"/>
        <pc:sldMkLst>
          <pc:docMk/>
          <pc:sldMk cId="57321130" sldId="264"/>
        </pc:sldMkLst>
        <pc:spChg chg="mod">
          <ac:chgData name="Evans, Robert - FPAC-NRCS, WA" userId="fe15c069-6112-4bcf-9748-e686079227c8" providerId="ADAL" clId="{B55FA7D3-F8F4-49AC-B348-409DE7527CAB}" dt="2023-12-06T01:49:45.387" v="3246" actId="1076"/>
          <ac:spMkLst>
            <pc:docMk/>
            <pc:sldMk cId="57321130" sldId="264"/>
            <ac:spMk id="2" creationId="{53F92DBB-2AC9-B2CB-5E0C-AB219DB1367F}"/>
          </ac:spMkLst>
        </pc:spChg>
        <pc:spChg chg="add del mod">
          <ac:chgData name="Evans, Robert - FPAC-NRCS, WA" userId="fe15c069-6112-4bcf-9748-e686079227c8" providerId="ADAL" clId="{B55FA7D3-F8F4-49AC-B348-409DE7527CAB}" dt="2023-12-06T01:49:34.868" v="3245" actId="1076"/>
          <ac:spMkLst>
            <pc:docMk/>
            <pc:sldMk cId="57321130" sldId="264"/>
            <ac:spMk id="3" creationId="{810A27B2-252A-C14D-A921-0D97D0589BEB}"/>
          </ac:spMkLst>
        </pc:spChg>
        <pc:spChg chg="del">
          <ac:chgData name="Evans, Robert - FPAC-NRCS, WA" userId="fe15c069-6112-4bcf-9748-e686079227c8" providerId="ADAL" clId="{B55FA7D3-F8F4-49AC-B348-409DE7527CAB}" dt="2023-12-06T01:25:46.394" v="2873" actId="931"/>
          <ac:spMkLst>
            <pc:docMk/>
            <pc:sldMk cId="57321130" sldId="264"/>
            <ac:spMk id="4" creationId="{30233BA7-086B-A601-C9CA-C21888D6BCC0}"/>
          </ac:spMkLst>
        </pc:spChg>
        <pc:spChg chg="add del">
          <ac:chgData name="Evans, Robert - FPAC-NRCS, WA" userId="fe15c069-6112-4bcf-9748-e686079227c8" providerId="ADAL" clId="{B55FA7D3-F8F4-49AC-B348-409DE7527CAB}" dt="2023-12-06T01:32:11.469" v="2997"/>
          <ac:spMkLst>
            <pc:docMk/>
            <pc:sldMk cId="57321130" sldId="264"/>
            <ac:spMk id="12" creationId="{C2D45369-CA90-964E-569D-7DADAB939B69}"/>
          </ac:spMkLst>
        </pc:spChg>
        <pc:spChg chg="add del mod">
          <ac:chgData name="Evans, Robert - FPAC-NRCS, WA" userId="fe15c069-6112-4bcf-9748-e686079227c8" providerId="ADAL" clId="{B55FA7D3-F8F4-49AC-B348-409DE7527CAB}" dt="2023-12-06T01:32:23.220" v="3000" actId="478"/>
          <ac:spMkLst>
            <pc:docMk/>
            <pc:sldMk cId="57321130" sldId="264"/>
            <ac:spMk id="13" creationId="{827F6AFC-5420-D98F-FEB6-F47CC03BE878}"/>
          </ac:spMkLst>
        </pc:spChg>
        <pc:picChg chg="add del mod ord modCrop">
          <ac:chgData name="Evans, Robert - FPAC-NRCS, WA" userId="fe15c069-6112-4bcf-9748-e686079227c8" providerId="ADAL" clId="{B55FA7D3-F8F4-49AC-B348-409DE7527CAB}" dt="2023-12-06T01:15:47.968" v="2360" actId="22"/>
          <ac:picMkLst>
            <pc:docMk/>
            <pc:sldMk cId="57321130" sldId="264"/>
            <ac:picMk id="6" creationId="{EEEA7AE8-D9C5-87CF-EB6B-48543373695F}"/>
          </ac:picMkLst>
        </pc:picChg>
        <pc:picChg chg="add del mod">
          <ac:chgData name="Evans, Robert - FPAC-NRCS, WA" userId="fe15c069-6112-4bcf-9748-e686079227c8" providerId="ADAL" clId="{B55FA7D3-F8F4-49AC-B348-409DE7527CAB}" dt="2023-12-06T01:38:47.673" v="3094" actId="478"/>
          <ac:picMkLst>
            <pc:docMk/>
            <pc:sldMk cId="57321130" sldId="264"/>
            <ac:picMk id="7" creationId="{C5F07F99-B606-163D-388B-5DFEC75F6090}"/>
          </ac:picMkLst>
        </pc:picChg>
        <pc:picChg chg="add mod">
          <ac:chgData name="Evans, Robert - FPAC-NRCS, WA" userId="fe15c069-6112-4bcf-9748-e686079227c8" providerId="ADAL" clId="{B55FA7D3-F8F4-49AC-B348-409DE7527CAB}" dt="2023-12-06T01:25:48.781" v="2875" actId="962"/>
          <ac:picMkLst>
            <pc:docMk/>
            <pc:sldMk cId="57321130" sldId="264"/>
            <ac:picMk id="9" creationId="{2CEA2864-DD28-FA72-C0A6-FB96E72EE77B}"/>
          </ac:picMkLst>
        </pc:picChg>
        <pc:picChg chg="add mod">
          <ac:chgData name="Evans, Robert - FPAC-NRCS, WA" userId="fe15c069-6112-4bcf-9748-e686079227c8" providerId="ADAL" clId="{B55FA7D3-F8F4-49AC-B348-409DE7527CAB}" dt="2023-12-06T01:49:51.545" v="3263" actId="1037"/>
          <ac:picMkLst>
            <pc:docMk/>
            <pc:sldMk cId="57321130" sldId="264"/>
            <ac:picMk id="11" creationId="{35DB7CBB-BDE6-B0B7-1CDE-F695E0FDF6C2}"/>
          </ac:picMkLst>
        </pc:picChg>
        <pc:picChg chg="add mod">
          <ac:chgData name="Evans, Robert - FPAC-NRCS, WA" userId="fe15c069-6112-4bcf-9748-e686079227c8" providerId="ADAL" clId="{B55FA7D3-F8F4-49AC-B348-409DE7527CAB}" dt="2023-12-06T01:43:12.508" v="3204" actId="1038"/>
          <ac:picMkLst>
            <pc:docMk/>
            <pc:sldMk cId="57321130" sldId="264"/>
            <ac:picMk id="1026" creationId="{A2B0717D-62C7-1FC3-A58A-B33AA0F8278E}"/>
          </ac:picMkLst>
        </pc:picChg>
        <pc:picChg chg="add mod">
          <ac:chgData name="Evans, Robert - FPAC-NRCS, WA" userId="fe15c069-6112-4bcf-9748-e686079227c8" providerId="ADAL" clId="{B55FA7D3-F8F4-49AC-B348-409DE7527CAB}" dt="2023-12-06T01:43:12.508" v="3204" actId="1038"/>
          <ac:picMkLst>
            <pc:docMk/>
            <pc:sldMk cId="57321130" sldId="264"/>
            <ac:picMk id="1032" creationId="{6A121A06-D352-E0B2-4985-FDA367197493}"/>
          </ac:picMkLst>
        </pc:picChg>
        <pc:picChg chg="add mod">
          <ac:chgData name="Evans, Robert - FPAC-NRCS, WA" userId="fe15c069-6112-4bcf-9748-e686079227c8" providerId="ADAL" clId="{B55FA7D3-F8F4-49AC-B348-409DE7527CAB}" dt="2023-12-06T01:43:30.803" v="3220" actId="1038"/>
          <ac:picMkLst>
            <pc:docMk/>
            <pc:sldMk cId="57321130" sldId="264"/>
            <ac:picMk id="1034" creationId="{AFF45284-F457-E75D-6293-D21F5F47A99B}"/>
          </ac:picMkLst>
        </pc:picChg>
        <pc:picChg chg="add mod">
          <ac:chgData name="Evans, Robert - FPAC-NRCS, WA" userId="fe15c069-6112-4bcf-9748-e686079227c8" providerId="ADAL" clId="{B55FA7D3-F8F4-49AC-B348-409DE7527CAB}" dt="2023-12-06T01:43:41.556" v="3222" actId="14100"/>
          <ac:picMkLst>
            <pc:docMk/>
            <pc:sldMk cId="57321130" sldId="264"/>
            <ac:picMk id="1036" creationId="{DFB2EE88-9A7A-9008-EF71-7015A80FCD13}"/>
          </ac:picMkLst>
        </pc:picChg>
        <pc:picChg chg="add del">
          <ac:chgData name="Evans, Robert - FPAC-NRCS, WA" userId="fe15c069-6112-4bcf-9748-e686079227c8" providerId="ADAL" clId="{B55FA7D3-F8F4-49AC-B348-409DE7527CAB}" dt="2023-12-06T01:36:41.207" v="3018"/>
          <ac:picMkLst>
            <pc:docMk/>
            <pc:sldMk cId="57321130" sldId="264"/>
            <ac:picMk id="1038" creationId="{E28F9A1A-ECE0-F0BD-1950-02969807EBB2}"/>
          </ac:picMkLst>
        </pc:picChg>
        <pc:picChg chg="add mod">
          <ac:chgData name="Evans, Robert - FPAC-NRCS, WA" userId="fe15c069-6112-4bcf-9748-e686079227c8" providerId="ADAL" clId="{B55FA7D3-F8F4-49AC-B348-409DE7527CAB}" dt="2023-12-06T01:43:38.571" v="3221" actId="14100"/>
          <ac:picMkLst>
            <pc:docMk/>
            <pc:sldMk cId="57321130" sldId="264"/>
            <ac:picMk id="1040" creationId="{DD2AEFC6-57ED-1020-1CA9-43CDABBA512E}"/>
          </ac:picMkLst>
        </pc:picChg>
      </pc:sldChg>
      <pc:sldChg chg="modSp new mod ord">
        <pc:chgData name="Evans, Robert - FPAC-NRCS, WA" userId="fe15c069-6112-4bcf-9748-e686079227c8" providerId="ADAL" clId="{B55FA7D3-F8F4-49AC-B348-409DE7527CAB}" dt="2023-12-06T02:14:50.262" v="3754" actId="5793"/>
        <pc:sldMkLst>
          <pc:docMk/>
          <pc:sldMk cId="1157424513" sldId="265"/>
        </pc:sldMkLst>
        <pc:spChg chg="mod">
          <ac:chgData name="Evans, Robert - FPAC-NRCS, WA" userId="fe15c069-6112-4bcf-9748-e686079227c8" providerId="ADAL" clId="{B55FA7D3-F8F4-49AC-B348-409DE7527CAB}" dt="2023-12-06T02:14:50.262" v="3754" actId="5793"/>
          <ac:spMkLst>
            <pc:docMk/>
            <pc:sldMk cId="1157424513" sldId="265"/>
            <ac:spMk id="2" creationId="{BDB42737-6458-C460-E4B3-69F0FBE89F8B}"/>
          </ac:spMkLst>
        </pc:spChg>
      </pc:sldChg>
      <pc:sldChg chg="addSp delSp modSp new del mod">
        <pc:chgData name="Evans, Robert - FPAC-NRCS, WA" userId="fe15c069-6112-4bcf-9748-e686079227c8" providerId="ADAL" clId="{B55FA7D3-F8F4-49AC-B348-409DE7527CAB}" dt="2023-12-06T02:12:30.424" v="3672" actId="2696"/>
        <pc:sldMkLst>
          <pc:docMk/>
          <pc:sldMk cId="1187268934" sldId="265"/>
        </pc:sldMkLst>
        <pc:spChg chg="mod">
          <ac:chgData name="Evans, Robert - FPAC-NRCS, WA" userId="fe15c069-6112-4bcf-9748-e686079227c8" providerId="ADAL" clId="{B55FA7D3-F8F4-49AC-B348-409DE7527CAB}" dt="2023-12-06T02:11:22.083" v="3568" actId="20577"/>
          <ac:spMkLst>
            <pc:docMk/>
            <pc:sldMk cId="1187268934" sldId="265"/>
            <ac:spMk id="2" creationId="{B2BA8DFF-FF49-3F38-6081-10853E363E82}"/>
          </ac:spMkLst>
        </pc:spChg>
        <pc:spChg chg="mod">
          <ac:chgData name="Evans, Robert - FPAC-NRCS, WA" userId="fe15c069-6112-4bcf-9748-e686079227c8" providerId="ADAL" clId="{B55FA7D3-F8F4-49AC-B348-409DE7527CAB}" dt="2023-12-06T02:12:04.109" v="3667" actId="20577"/>
          <ac:spMkLst>
            <pc:docMk/>
            <pc:sldMk cId="1187268934" sldId="265"/>
            <ac:spMk id="3" creationId="{3533BDEC-6464-A297-36D8-732D9284F48A}"/>
          </ac:spMkLst>
        </pc:spChg>
        <pc:spChg chg="del">
          <ac:chgData name="Evans, Robert - FPAC-NRCS, WA" userId="fe15c069-6112-4bcf-9748-e686079227c8" providerId="ADAL" clId="{B55FA7D3-F8F4-49AC-B348-409DE7527CAB}" dt="2023-12-06T02:12:13.995" v="3668" actId="931"/>
          <ac:spMkLst>
            <pc:docMk/>
            <pc:sldMk cId="1187268934" sldId="265"/>
            <ac:spMk id="4" creationId="{93F00E60-7F0F-8ED4-196A-905717CA947B}"/>
          </ac:spMkLst>
        </pc:spChg>
        <pc:picChg chg="add mod modCrop">
          <ac:chgData name="Evans, Robert - FPAC-NRCS, WA" userId="fe15c069-6112-4bcf-9748-e686079227c8" providerId="ADAL" clId="{B55FA7D3-F8F4-49AC-B348-409DE7527CAB}" dt="2023-12-06T02:12:21.118" v="3671" actId="18131"/>
          <ac:picMkLst>
            <pc:docMk/>
            <pc:sldMk cId="1187268934" sldId="265"/>
            <ac:picMk id="6" creationId="{2C5846EB-C964-7E06-7506-B748F319EB5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71EE67-B6CA-4DCA-9A15-7A19257F9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40DC-8420-4685-9BE2-E079ED4F1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AD3D-89A3-4E69-B3FA-6476C7F7648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C4D2-0D58-4478-8082-BC6D86FA4F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30C3-F4AB-469B-9108-0B550E1B0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95F9-8FFE-44FC-AC32-314C2417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D507-4C55-484B-BC61-B5FE1FA5493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4BBDF-30DB-4E6A-A362-662A14E3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4BBDF-30DB-4E6A-A362-662A14E33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E8B8A2C-AF38-4ED5-8091-56627CB99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5791200" cy="411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C4CE4D-CBF8-4CC7-996E-ECA710D59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18684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C0B35-2F8F-43FE-853C-D5E4C5F41C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8624"/>
            <a:ext cx="6172200" cy="201777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B98DE3E-F469-4FE0-A5CE-F016A7B23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3392" cy="685878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3C187A6-47C4-416C-84A9-8F0105CED2BD}"/>
              </a:ext>
            </a:extLst>
          </p:cNvPr>
          <p:cNvSpPr txBox="1"/>
          <p:nvPr userDrawn="1"/>
        </p:nvSpPr>
        <p:spPr>
          <a:xfrm>
            <a:off x="6019800" y="1371600"/>
            <a:ext cx="4680626" cy="1865376"/>
          </a:xfrm>
          <a:prstGeom prst="rect">
            <a:avLst/>
          </a:prstGeom>
          <a:noFill/>
        </p:spPr>
        <p:txBody>
          <a:bodyPr wrap="square" lIns="274320" rtlCol="0" anchor="ctr" anchorCtr="0">
            <a:spAutoFit/>
          </a:bodyPr>
          <a:lstStyle/>
          <a:p>
            <a:r>
              <a:rPr lang="en-US" sz="2800" dirty="0">
                <a:solidFill>
                  <a:srgbClr val="FFCB0B"/>
                </a:solidFill>
                <a:latin typeface="Gotham Bold" pitchFamily="50" charset="0"/>
              </a:rPr>
              <a:t>Washington State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Natural Resources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Conservation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Service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41058D-B1E6-48CB-BE60-AD80036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843189"/>
            <a:ext cx="9386911" cy="54134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C6C39A-5F0F-4018-B33D-B4F91C95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2" y="6384535"/>
            <a:ext cx="9386910" cy="47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467910"/>
            <a:ext cx="5029200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70172"/>
            <a:ext cx="5029200" cy="18684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2433516"/>
            <a:ext cx="4367456" cy="2402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CB6B6C-102E-4464-A0E3-B1969041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71C35-C408-467F-BF88-6C142C3D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795"/>
            <a:ext cx="89690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3029C-AAD5-4100-91AC-87B419543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2852A-C005-4CEB-9AC9-2FC4CF60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AA222D8-326B-46DE-999B-E0C9DF148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549"/>
            <a:ext cx="121920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201C873-E423-4698-AB58-E1B941C4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000" b="4510"/>
          <a:stretch/>
        </p:blipFill>
        <p:spPr>
          <a:xfrm>
            <a:off x="0" y="5112225"/>
            <a:ext cx="914115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www.youtube.com/watch?v=__vUytcYKg0&amp;t=2s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hyperlink" Target="https://portal.vgs.arizona.edu/Home/SamplingMethods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www.youtube.com/watch?v=ku6kZdnmYj8" TargetMode="Externa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DE2-3640-446A-9BA5-A904CD8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Mobile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4034-0FED-4752-8B74-DF7966D5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D. Evans (Bobby), State Resource Conservationist</a:t>
            </a:r>
          </a:p>
        </p:txBody>
      </p:sp>
    </p:spTree>
    <p:extLst>
      <p:ext uri="{BB962C8B-B14F-4D97-AF65-F5344CB8AC3E}">
        <p14:creationId xmlns:p14="http://schemas.microsoft.com/office/powerpoint/2010/main" val="377741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F0D57-191E-DE8A-0961-0B29EE88051C}"/>
              </a:ext>
            </a:extLst>
          </p:cNvPr>
          <p:cNvSpPr txBox="1"/>
          <p:nvPr/>
        </p:nvSpPr>
        <p:spPr>
          <a:xfrm>
            <a:off x="887766" y="1953088"/>
            <a:ext cx="4376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Mobile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In the beginning…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The modern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Field Maps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VGS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rPr>
              <a:t>Other Apps</a:t>
            </a:r>
          </a:p>
        </p:txBody>
      </p:sp>
    </p:spTree>
    <p:extLst>
      <p:ext uri="{BB962C8B-B14F-4D97-AF65-F5344CB8AC3E}">
        <p14:creationId xmlns:p14="http://schemas.microsoft.com/office/powerpoint/2010/main" val="56119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 Age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63533"/>
            <a:ext cx="896906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Office of the Future/Mobile offices (circa 2012)</a:t>
            </a:r>
          </a:p>
          <a:p>
            <a:pPr marL="1143000" lvl="1" indent="-457200"/>
            <a:r>
              <a:rPr lang="en-US" dirty="0"/>
              <a:t>Tough Books: heavy, bad visibility, limited battery, limited processing ability</a:t>
            </a:r>
          </a:p>
          <a:p>
            <a:pPr marL="1143000" lvl="1" indent="-457200"/>
            <a:r>
              <a:rPr lang="en-US" dirty="0"/>
              <a:t>Printer in your truck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>
                <a:solidFill>
                  <a:srgbClr val="0079C1"/>
                </a:solidFill>
              </a:rPr>
              <a:t>Limited technology:</a:t>
            </a:r>
          </a:p>
          <a:p>
            <a:pPr marL="1143000" lvl="1" indent="-457200"/>
            <a:r>
              <a:rPr lang="en-US" dirty="0"/>
              <a:t>Cell phones &amp; Tablets were relatively new, limited</a:t>
            </a:r>
          </a:p>
          <a:p>
            <a:pPr marL="1143000" lvl="1" indent="-457200"/>
            <a:r>
              <a:rPr lang="en-US" dirty="0"/>
              <a:t>3G internet</a:t>
            </a:r>
          </a:p>
          <a:p>
            <a:pPr marL="1143000" lvl="1" indent="-457200"/>
            <a:r>
              <a:rPr lang="en-US" dirty="0"/>
              <a:t>Cloud services relatively unheard of</a:t>
            </a:r>
          </a:p>
          <a:p>
            <a:pPr marL="1143000" lvl="1" indent="-457200"/>
            <a:r>
              <a:rPr lang="en-US" dirty="0"/>
              <a:t>Limited physical memory space, limited processing power</a:t>
            </a:r>
          </a:p>
          <a:p>
            <a:pPr marL="1143000" lvl="1" indent="-457200"/>
            <a:r>
              <a:rPr lang="en-US" dirty="0"/>
              <a:t>Available apps: Flashlight &amp; Angry Birds</a:t>
            </a:r>
          </a:p>
        </p:txBody>
      </p:sp>
      <p:pic>
        <p:nvPicPr>
          <p:cNvPr id="3080" name="Picture 8" descr="Stone Age For Kids | Stone Age Facts | DK Find Out">
            <a:extLst>
              <a:ext uri="{FF2B5EF4-FFF2-40B4-BE49-F238E27FC236}">
                <a16:creationId xmlns:a16="http://schemas.microsoft.com/office/drawing/2014/main" id="{DFDC2C5C-F0F1-D00D-A2B3-426A900AA59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5" r="1627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3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D903-E657-808D-BB2B-0F26A22F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7B9AB-13E9-F314-6011-A863D4F0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47346"/>
            <a:ext cx="896906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Several bricks have been laid</a:t>
            </a:r>
          </a:p>
          <a:p>
            <a:pPr marL="1143000" lvl="1" indent="-457200"/>
            <a:r>
              <a:rPr lang="en-US" dirty="0"/>
              <a:t>iPhones/Androids have significantly </a:t>
            </a:r>
            <a:r>
              <a:rPr lang="en-US" dirty="0" err="1"/>
              <a:t>adanced</a:t>
            </a:r>
            <a:endParaRPr lang="en-US" dirty="0"/>
          </a:p>
          <a:p>
            <a:pPr marL="1600200" lvl="2" indent="-457200"/>
            <a:r>
              <a:rPr lang="en-US" dirty="0"/>
              <a:t>Mass storage available (Gen 1 iPhone: 4/8GB options)</a:t>
            </a:r>
          </a:p>
          <a:p>
            <a:pPr marL="1600200" lvl="2" indent="-457200"/>
            <a:r>
              <a:rPr lang="en-US" dirty="0"/>
              <a:t>Staff receiving iPhone/Android devices to be able to support mobile planning (128/256/528GB)</a:t>
            </a:r>
          </a:p>
          <a:p>
            <a:pPr marL="1143000" lvl="1" indent="-457200"/>
            <a:r>
              <a:rPr lang="en-US" dirty="0"/>
              <a:t>Cloud services</a:t>
            </a:r>
          </a:p>
          <a:p>
            <a:pPr marL="1600200" lvl="2" indent="-457200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services: PII concerns</a:t>
            </a:r>
          </a:p>
          <a:p>
            <a:pPr marL="1600200" lvl="2" indent="-457200"/>
            <a:r>
              <a:rPr lang="en-US" dirty="0"/>
              <a:t>USDA has private servers: PII addressed</a:t>
            </a:r>
          </a:p>
          <a:p>
            <a:pPr marL="1143000" lvl="1" indent="-457200"/>
            <a:r>
              <a:rPr lang="en-US" dirty="0"/>
              <a:t>4G/5G mobile internet widely available</a:t>
            </a:r>
          </a:p>
          <a:p>
            <a:pPr marL="1143000" lvl="1" indent="-457200"/>
            <a:r>
              <a:rPr lang="en-US" dirty="0"/>
              <a:t>43 Trimble R1s purchased by NRCS-WA to improve accuracy</a:t>
            </a:r>
          </a:p>
        </p:txBody>
      </p:sp>
      <p:pic>
        <p:nvPicPr>
          <p:cNvPr id="10" name="Picture Placeholder 9" descr="A group of people walking on a yellow road surrounded by flowers&#10;&#10;Description automatically generated">
            <a:extLst>
              <a:ext uri="{FF2B5EF4-FFF2-40B4-BE49-F238E27FC236}">
                <a16:creationId xmlns:a16="http://schemas.microsoft.com/office/drawing/2014/main" id="{70C261B5-B01F-9263-47B1-7D1AB2C824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r="35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230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63CC-7752-C7E0-0417-C47B1C97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C534-A592-1E06-B3BA-3BC5189BD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63533"/>
            <a:ext cx="896906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ArcGIS Online supported app that can provide aerial, topo, and other data such as CLU, soils, or project specific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Base maps can be downloaded onto mobile device to be available offline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taken in the field is available on computer via ArcGIS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Antenna can be utilized for submeter accuracy (20% of points collected utilized R1).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Geolocated field photos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2B612DC-BE00-E0B3-554A-FB641ABA89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082" r="24082"/>
          <a:stretch>
            <a:fillRect/>
          </a:stretch>
        </p:blipFill>
        <p:spPr>
          <a:xfrm>
            <a:off x="10117138" y="1157288"/>
            <a:ext cx="1600200" cy="4114800"/>
          </a:xfrm>
          <a:prstGeom prst="rect">
            <a:avLst/>
          </a:prstGeom>
        </p:spPr>
      </p:pic>
      <p:pic>
        <p:nvPicPr>
          <p:cNvPr id="2050" name="Picture 2" descr="Field Data Collection App for Mobile Workers | ArcGIS Field Maps">
            <a:extLst>
              <a:ext uri="{FF2B5EF4-FFF2-40B4-BE49-F238E27FC236}">
                <a16:creationId xmlns:a16="http://schemas.microsoft.com/office/drawing/2014/main" id="{1CB96048-9030-26F2-785C-AC99670C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12" y="1091279"/>
            <a:ext cx="741622" cy="7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7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AFF45284-F457-E75D-6293-D21F5F47A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33000"/>
          <a:stretch/>
        </p:blipFill>
        <p:spPr bwMode="auto">
          <a:xfrm>
            <a:off x="5075820" y="5788855"/>
            <a:ext cx="3034572" cy="9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92DBB-2AC9-B2CB-5E0C-AB219DB1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86" y="1127372"/>
            <a:ext cx="9113152" cy="806938"/>
          </a:xfrm>
        </p:spPr>
        <p:txBody>
          <a:bodyPr/>
          <a:lstStyle/>
          <a:p>
            <a:r>
              <a:rPr lang="en-US" sz="4000" dirty="0"/>
              <a:t>Vegetation GIS Data System (      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27B2-252A-C14D-A921-0D97D0589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86" y="1872212"/>
            <a:ext cx="9086848" cy="4525963"/>
          </a:xfrm>
        </p:spPr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Links offering insights into VGS and its capabilities:</a:t>
            </a:r>
          </a:p>
          <a:p>
            <a:pPr marL="1143000" lvl="1" indent="-457200">
              <a:spcBef>
                <a:spcPts val="0"/>
              </a:spcBef>
            </a:pPr>
            <a:r>
              <a:rPr lang="en-US" dirty="0">
                <a:hlinkClick r:id="rId3"/>
              </a:rPr>
              <a:t>Basic VGS Overview</a:t>
            </a:r>
            <a:endParaRPr lang="en-US" dirty="0"/>
          </a:p>
          <a:p>
            <a:pPr marL="1143000" lvl="1" indent="-457200">
              <a:spcBef>
                <a:spcPts val="0"/>
              </a:spcBef>
            </a:pPr>
            <a:r>
              <a:rPr lang="en-US" dirty="0">
                <a:hlinkClick r:id="rId4"/>
              </a:rPr>
              <a:t>VGS Deep Dive</a:t>
            </a:r>
            <a:endParaRPr lang="en-US" dirty="0"/>
          </a:p>
          <a:p>
            <a:pPr marL="1143000" lvl="1" indent="-457200">
              <a:spcBef>
                <a:spcPts val="0"/>
              </a:spcBef>
            </a:pPr>
            <a:r>
              <a:rPr lang="en-US" dirty="0">
                <a:hlinkClick r:id="rId5"/>
              </a:rPr>
              <a:t>Methods supported by VGS</a:t>
            </a:r>
            <a:endParaRPr lang="en-US" dirty="0"/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Notable National NRCS Protocols currently in VGS:</a:t>
            </a:r>
          </a:p>
          <a:p>
            <a:pPr marL="1143000" lvl="1" indent="-457200">
              <a:spcBef>
                <a:spcPts val="0"/>
              </a:spcBef>
            </a:pPr>
            <a:r>
              <a:rPr lang="en-US" dirty="0"/>
              <a:t>Interpreting Indicators of Rangeland Heath</a:t>
            </a:r>
          </a:p>
          <a:p>
            <a:pPr marL="1143000" lvl="1" indent="-457200">
              <a:spcBef>
                <a:spcPts val="0"/>
              </a:spcBef>
            </a:pPr>
            <a:r>
              <a:rPr lang="en-US" dirty="0"/>
              <a:t>Pasture Condition Score Sheet</a:t>
            </a:r>
          </a:p>
          <a:p>
            <a:pPr marL="1143000" lvl="1" indent="-457200">
              <a:spcBef>
                <a:spcPts val="0"/>
              </a:spcBef>
            </a:pPr>
            <a:r>
              <a:rPr lang="en-US" dirty="0"/>
              <a:t>SVAP2</a:t>
            </a:r>
          </a:p>
          <a:p>
            <a:pPr marL="1143000" lvl="1" indent="-457200">
              <a:spcBef>
                <a:spcPts val="0"/>
              </a:spcBef>
            </a:pPr>
            <a:r>
              <a:rPr lang="en-US" dirty="0"/>
              <a:t>Resource Concerns Checklists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Soil Health Assessment Tool (AK, HI, WA)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Capacity to integrate field assessments into CART</a:t>
            </a:r>
          </a:p>
        </p:txBody>
      </p:sp>
      <p:pic>
        <p:nvPicPr>
          <p:cNvPr id="9" name="Picture Placeholder 8" descr="A finger pointing at a calendar&#10;&#10;Description automatically generated">
            <a:extLst>
              <a:ext uri="{FF2B5EF4-FFF2-40B4-BE49-F238E27FC236}">
                <a16:creationId xmlns:a16="http://schemas.microsoft.com/office/drawing/2014/main" id="{2CEA2864-DD28-FA72-C0A6-FB96E72EE7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10" descr="A green and black logo&#10;&#10;Description automatically generated">
            <a:extLst>
              <a:ext uri="{FF2B5EF4-FFF2-40B4-BE49-F238E27FC236}">
                <a16:creationId xmlns:a16="http://schemas.microsoft.com/office/drawing/2014/main" id="{35DB7CBB-BDE6-B0B7-1CDE-F695E0FDF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16" y="1145176"/>
            <a:ext cx="1203482" cy="514951"/>
          </a:xfrm>
          <a:prstGeom prst="rect">
            <a:avLst/>
          </a:prstGeom>
        </p:spPr>
      </p:pic>
      <p:pic>
        <p:nvPicPr>
          <p:cNvPr id="1026" name="Picture 2" descr="University of Arizona Logo and symbol, meaning, history, PNG ...">
            <a:extLst>
              <a:ext uri="{FF2B5EF4-FFF2-40B4-BE49-F238E27FC236}">
                <a16:creationId xmlns:a16="http://schemas.microsoft.com/office/drawing/2014/main" id="{A2B0717D-62C7-1FC3-A58A-B33AA0F82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18189" r="-1" b="15245"/>
          <a:stretch/>
        </p:blipFill>
        <p:spPr bwMode="auto">
          <a:xfrm>
            <a:off x="877686" y="5781985"/>
            <a:ext cx="3341688" cy="9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A121A06-D352-E0B2-4985-FDA36719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15" y="5781985"/>
            <a:ext cx="910072" cy="10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ureau of Indian Affairs - Wikipedia">
            <a:extLst>
              <a:ext uri="{FF2B5EF4-FFF2-40B4-BE49-F238E27FC236}">
                <a16:creationId xmlns:a16="http://schemas.microsoft.com/office/drawing/2014/main" id="{DFB2EE88-9A7A-9008-EF71-7015A80F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141" y="5780201"/>
            <a:ext cx="989697" cy="9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D2AEFC6-57ED-1020-1CA9-43CDABBA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242" y="5792726"/>
            <a:ext cx="735311" cy="9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2737-6458-C460-E4B3-69F0FBE8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37" y="1865345"/>
            <a:ext cx="4367456" cy="2402254"/>
          </a:xfrm>
        </p:spPr>
        <p:txBody>
          <a:bodyPr/>
          <a:lstStyle/>
          <a:p>
            <a:r>
              <a:rPr lang="en-US" dirty="0"/>
              <a:t>Presentation finished, but we’re just getting started…</a:t>
            </a:r>
          </a:p>
        </p:txBody>
      </p:sp>
    </p:spTree>
    <p:extLst>
      <p:ext uri="{BB962C8B-B14F-4D97-AF65-F5344CB8AC3E}">
        <p14:creationId xmlns:p14="http://schemas.microsoft.com/office/powerpoint/2010/main" val="115742451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5BAF89E41764587ED47D782636E39" ma:contentTypeVersion="10" ma:contentTypeDescription="Create a new document." ma:contentTypeScope="" ma:versionID="6e3061ad2eb5aeaee514f542f931540e">
  <xsd:schema xmlns:xsd="http://www.w3.org/2001/XMLSchema" xmlns:xs="http://www.w3.org/2001/XMLSchema" xmlns:p="http://schemas.microsoft.com/office/2006/metadata/properties" xmlns:ns2="894b342e-2ff6-4c2f-bfc9-4e18fad9d98f" xmlns:ns3="ca281cbd-72a6-4245-a102-9d75d1e19477" targetNamespace="http://schemas.microsoft.com/office/2006/metadata/properties" ma:root="true" ma:fieldsID="4115d2cc3c5906d46220750e15740c79" ns2:_="" ns3:_="">
    <xsd:import namespace="894b342e-2ff6-4c2f-bfc9-4e18fad9d98f"/>
    <xsd:import namespace="ca281cbd-72a6-4245-a102-9d75d1e19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b342e-2ff6-4c2f-bfc9-4e18fad9d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1cbd-72a6-4245-a102-9d75d1e194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F1E330-E4B1-4B73-A5E2-EAB99E02A1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ED2154-7085-455C-BFA1-865AE2DAF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b342e-2ff6-4c2f-bfc9-4e18fad9d98f"/>
    <ds:schemaRef ds:uri="ca281cbd-72a6-4245-a102-9d75d1e19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CE26C-5CC3-49F4-A3C0-615BE45B2E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307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Bold</vt:lpstr>
      <vt:lpstr>Gotham Book</vt:lpstr>
      <vt:lpstr>Gotham Medium</vt:lpstr>
      <vt:lpstr>Master Layout</vt:lpstr>
      <vt:lpstr>Mobile Tools</vt:lpstr>
      <vt:lpstr>PowerPoint Presentation</vt:lpstr>
      <vt:lpstr>Stone Age Technology</vt:lpstr>
      <vt:lpstr>The Modern Age</vt:lpstr>
      <vt:lpstr>Field Maps</vt:lpstr>
      <vt:lpstr>Vegetation GIS Data System (       )</vt:lpstr>
      <vt:lpstr>Presentation finished, but we’re just getting started…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Gallahan</dc:creator>
  <cp:lastModifiedBy>Evans, Robert - FPAC-NRCS, WA</cp:lastModifiedBy>
  <cp:revision>8</cp:revision>
  <dcterms:created xsi:type="dcterms:W3CDTF">2020-11-24T17:27:00Z</dcterms:created>
  <dcterms:modified xsi:type="dcterms:W3CDTF">2023-12-06T02:25:55Z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0x0101001C55BAF89E41764587ED47D782636E39</vt:lpwstr>
  </property>
</Properties>
</file>