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3" r:id="rId3"/>
    <p:sldId id="264" r:id="rId4"/>
    <p:sldId id="265" r:id="rId5"/>
    <p:sldId id="272" r:id="rId6"/>
    <p:sldId id="266" r:id="rId7"/>
    <p:sldId id="273" r:id="rId8"/>
    <p:sldId id="267" r:id="rId9"/>
    <p:sldId id="268" r:id="rId10"/>
    <p:sldId id="271" r:id="rId11"/>
    <p:sldId id="269" r:id="rId12"/>
    <p:sldId id="270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C1E"/>
    <a:srgbClr val="00ABC0"/>
    <a:srgbClr val="C4CD21"/>
    <a:srgbClr val="559BA2"/>
    <a:srgbClr val="0079C1"/>
    <a:srgbClr val="FFCB0B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376E9-4B4C-4E35-A4E6-6843F0450385}" v="3" dt="2023-11-22T18:30:20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71EE67-B6CA-4DCA-9A15-7A19257F9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40DC-8420-4685-9BE2-E079ED4F1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AD3D-89A3-4E69-B3FA-6476C7F76489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C4D2-0D58-4478-8082-BC6D86FA4F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30C3-F4AB-469B-9108-0B550E1B0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95F9-8FFE-44FC-AC32-314C2417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E98C-55C2-4EEF-BCA9-6D223E259D8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4007F-D7D6-43B6-AC4A-B78D4D03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E8B8A2C-AF38-4ED5-8091-56627CB99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5791200" cy="411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C4CE4D-CBF8-4CC7-996E-ECA710D59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18684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C0B35-2F8F-43FE-853C-D5E4C5F41C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8624"/>
            <a:ext cx="6172200" cy="201777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B98DE3E-F469-4FE0-A5CE-F016A7B23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3392" cy="685878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3C187A6-47C4-416C-84A9-8F0105CED2BD}"/>
              </a:ext>
            </a:extLst>
          </p:cNvPr>
          <p:cNvSpPr txBox="1"/>
          <p:nvPr userDrawn="1"/>
        </p:nvSpPr>
        <p:spPr>
          <a:xfrm>
            <a:off x="6019800" y="1371600"/>
            <a:ext cx="4680626" cy="1865376"/>
          </a:xfrm>
          <a:prstGeom prst="rect">
            <a:avLst/>
          </a:prstGeom>
          <a:noFill/>
        </p:spPr>
        <p:txBody>
          <a:bodyPr wrap="square" lIns="274320" rtlCol="0" anchor="ctr" anchorCtr="0">
            <a:spAutoFit/>
          </a:bodyPr>
          <a:lstStyle/>
          <a:p>
            <a:r>
              <a:rPr lang="en-US" sz="2800" dirty="0">
                <a:solidFill>
                  <a:srgbClr val="FFCB0B"/>
                </a:solidFill>
                <a:latin typeface="Gotham Bold" pitchFamily="50" charset="0"/>
              </a:rPr>
              <a:t>Washington State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Natural Resources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Conservation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Service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41058D-B1E6-48CB-BE60-AD80036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843189"/>
            <a:ext cx="9386911" cy="54134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C6C39A-5F0F-4018-B33D-B4F91C95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2" y="6384535"/>
            <a:ext cx="9386910" cy="47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467910"/>
            <a:ext cx="5029200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70172"/>
            <a:ext cx="5029200" cy="18684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2433516"/>
            <a:ext cx="4367456" cy="2402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CB6B6C-102E-4464-A0E3-B1969041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71C35-C408-467F-BF88-6C142C3D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795"/>
            <a:ext cx="89690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3029C-AAD5-4100-91AC-87B419543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2852A-C005-4CEB-9AC9-2FC4CF60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AA222D8-326B-46DE-999B-E0C9DF148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549"/>
            <a:ext cx="121920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201C873-E423-4698-AB58-E1B941C4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000" b="4510"/>
          <a:stretch/>
        </p:blipFill>
        <p:spPr>
          <a:xfrm>
            <a:off x="0" y="5112225"/>
            <a:ext cx="914115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DE2-3640-446A-9BA5-A904CD84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727780"/>
            <a:ext cx="9386911" cy="541346"/>
          </a:xfrm>
        </p:spPr>
        <p:txBody>
          <a:bodyPr/>
          <a:lstStyle/>
          <a:p>
            <a:r>
              <a:rPr lang="en-US" dirty="0"/>
              <a:t>Overview of FY23 Program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4034-0FED-4752-8B74-DF7966D5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Keith Griswold, Assistant State Conservationist for Programs</a:t>
            </a:r>
          </a:p>
        </p:txBody>
      </p:sp>
    </p:spTree>
    <p:extLst>
      <p:ext uri="{BB962C8B-B14F-4D97-AF65-F5344CB8AC3E}">
        <p14:creationId xmlns:p14="http://schemas.microsoft.com/office/powerpoint/2010/main" val="377741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3B8-9914-E0C7-C0AB-8CBECA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6899"/>
            <a:ext cx="8276253" cy="1923956"/>
          </a:xfrm>
        </p:spPr>
        <p:txBody>
          <a:bodyPr/>
          <a:lstStyle/>
          <a:p>
            <a:r>
              <a:rPr lang="en-US" dirty="0"/>
              <a:t>Regional Conservation Partnership Program (RCPP) Farm Bill 2018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4297AB-164E-E51E-01F1-096485D968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21DEF-DDD4-48FA-4E23-DA8E600F7869}"/>
              </a:ext>
            </a:extLst>
          </p:cNvPr>
          <p:cNvSpPr txBox="1"/>
          <p:nvPr/>
        </p:nvSpPr>
        <p:spPr>
          <a:xfrm>
            <a:off x="765109" y="2840855"/>
            <a:ext cx="9352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RCPP 1877 Land Management contract	3 contracts @ $   286,182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RCPP 2128 Land Management contract	7 contracts @ $1,293,879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RCPP 2128 Easement Agreement		1 parcel       @ $   249,280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RCPP 2326 Land Management contract	4 contracts @ $1,455,024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RCPP 2344 Land Management contract	5 contracts @ $     52,934</a:t>
            </a:r>
          </a:p>
          <a:p>
            <a:r>
              <a:rPr lang="en-US" sz="2400" dirty="0"/>
              <a:t>			</a:t>
            </a:r>
          </a:p>
          <a:p>
            <a:r>
              <a:rPr lang="en-US" sz="2400" dirty="0"/>
              <a:t>			TOTALS		19 contracts @ $3,088,019</a:t>
            </a:r>
          </a:p>
          <a:p>
            <a:r>
              <a:rPr lang="en-US" sz="2400" dirty="0"/>
              <a:t>					1 parcel         @ $   249,280</a:t>
            </a:r>
          </a:p>
        </p:txBody>
      </p:sp>
    </p:spTree>
    <p:extLst>
      <p:ext uri="{BB962C8B-B14F-4D97-AF65-F5344CB8AC3E}">
        <p14:creationId xmlns:p14="http://schemas.microsoft.com/office/powerpoint/2010/main" val="231830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0A0D-4169-4D9C-A5FF-030DB01F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31" y="925775"/>
            <a:ext cx="9927296" cy="806938"/>
          </a:xfrm>
        </p:spPr>
        <p:txBody>
          <a:bodyPr/>
          <a:lstStyle/>
          <a:p>
            <a:r>
              <a:rPr lang="en-US" dirty="0"/>
              <a:t>Practice Implementation FY23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B978AE-2166-0895-E781-8AF4AA458E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FDB97-BBD5-E8E3-2676-46640A2C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83" y="1565828"/>
            <a:ext cx="8161176" cy="52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4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0A0D-4169-4D9C-A5FF-030DB01F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1" y="867346"/>
            <a:ext cx="9628572" cy="806938"/>
          </a:xfrm>
        </p:spPr>
        <p:txBody>
          <a:bodyPr/>
          <a:lstStyle/>
          <a:p>
            <a:r>
              <a:rPr lang="en-US" dirty="0"/>
              <a:t>Practice Implementation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B978AE-2166-0895-E781-8AF4AA458E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BD2A6-D26F-3CF3-C3B0-3DEE86D9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59" y="1586604"/>
            <a:ext cx="10326541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1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F6C5-3FB9-4789-9772-650C524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6119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20"/>
            <a:ext cx="8969062" cy="806938"/>
          </a:xfrm>
        </p:spPr>
        <p:txBody>
          <a:bodyPr/>
          <a:lstStyle/>
          <a:p>
            <a:r>
              <a:rPr lang="en-US" dirty="0"/>
              <a:t>FY23 US Held Easement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47"/>
            <a:ext cx="8969062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Increased monitoring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22—43</a:t>
            </a:r>
            <a:r>
              <a:rPr lang="en-US" baseline="30000" dirty="0"/>
              <a:t>rd</a:t>
            </a:r>
            <a:r>
              <a:rPr lang="en-US" dirty="0"/>
              <a:t> state in nation for completing US Held easement monitoring.  Finished the last day NEST was open in September.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FY23---4</a:t>
            </a:r>
            <a:r>
              <a:rPr lang="en-US" baseline="30000" dirty="0"/>
              <a:t>th</a:t>
            </a:r>
            <a:r>
              <a:rPr lang="en-US" dirty="0"/>
              <a:t> state nation for completing US Held easement monitoring.  Completed August 14, 2023.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6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8020"/>
            <a:ext cx="10214499" cy="806938"/>
          </a:xfrm>
        </p:spPr>
        <p:txBody>
          <a:bodyPr/>
          <a:lstStyle/>
          <a:p>
            <a:r>
              <a:rPr lang="en-US" dirty="0"/>
              <a:t>FY23 US Held Easement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F0566-051C-473F-6B63-1F54DC57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55672"/>
            <a:ext cx="9251204" cy="4792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72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3B8-9914-E0C7-C0AB-8CBECA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9187"/>
            <a:ext cx="4376691" cy="806938"/>
          </a:xfrm>
        </p:spPr>
        <p:txBody>
          <a:bodyPr/>
          <a:lstStyle/>
          <a:p>
            <a:r>
              <a:rPr lang="en-US" dirty="0"/>
              <a:t>Environmental Quality Incentives Program (EQIP)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0751F7-40BB-7231-5C68-B0A40DC13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271" y="1471277"/>
            <a:ext cx="8800730" cy="5386723"/>
          </a:xfrm>
        </p:spPr>
      </p:pic>
    </p:spTree>
    <p:extLst>
      <p:ext uri="{BB962C8B-B14F-4D97-AF65-F5344CB8AC3E}">
        <p14:creationId xmlns:p14="http://schemas.microsoft.com/office/powerpoint/2010/main" val="281723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3B8-9914-E0C7-C0AB-8CBECA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9187"/>
            <a:ext cx="4376691" cy="806938"/>
          </a:xfrm>
        </p:spPr>
        <p:txBody>
          <a:bodyPr/>
          <a:lstStyle/>
          <a:p>
            <a:r>
              <a:rPr lang="en-US" dirty="0"/>
              <a:t>EQIP contracting trends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BDE977-B1A7-AFFB-42B3-B2DFCDA33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835" y="1436914"/>
            <a:ext cx="8856165" cy="5421086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D5257C-F89D-CCB8-AECB-C7C21922C92F}"/>
              </a:ext>
            </a:extLst>
          </p:cNvPr>
          <p:cNvCxnSpPr>
            <a:cxnSpLocks/>
          </p:cNvCxnSpPr>
          <p:nvPr/>
        </p:nvCxnSpPr>
        <p:spPr>
          <a:xfrm flipV="1">
            <a:off x="5548544" y="5411755"/>
            <a:ext cx="684305" cy="207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3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3B8-9914-E0C7-C0AB-8CBECA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6" y="881841"/>
            <a:ext cx="3965437" cy="806938"/>
          </a:xfrm>
        </p:spPr>
        <p:txBody>
          <a:bodyPr/>
          <a:lstStyle/>
          <a:p>
            <a:r>
              <a:rPr lang="en-US" dirty="0"/>
              <a:t>Conservation Stewardship Program (CSP)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7E5DFB-D925-EB90-12FD-E15E85A61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555" y="1688779"/>
            <a:ext cx="8438445" cy="5169221"/>
          </a:xfrm>
        </p:spPr>
      </p:pic>
    </p:spTree>
    <p:extLst>
      <p:ext uri="{BB962C8B-B14F-4D97-AF65-F5344CB8AC3E}">
        <p14:creationId xmlns:p14="http://schemas.microsoft.com/office/powerpoint/2010/main" val="57196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3B8-9914-E0C7-C0AB-8CBECA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6" y="881841"/>
            <a:ext cx="3965437" cy="806938"/>
          </a:xfrm>
        </p:spPr>
        <p:txBody>
          <a:bodyPr/>
          <a:lstStyle/>
          <a:p>
            <a:r>
              <a:rPr lang="en-US" dirty="0"/>
              <a:t>CSP contracting trends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9D61EC-86E4-A821-3AE3-776832200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272" y="1530220"/>
            <a:ext cx="8627728" cy="532778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F484A7-6E6E-6F6E-2532-3A7FA6F23008}"/>
              </a:ext>
            </a:extLst>
          </p:cNvPr>
          <p:cNvCxnSpPr/>
          <p:nvPr/>
        </p:nvCxnSpPr>
        <p:spPr>
          <a:xfrm flipV="1">
            <a:off x="5673012" y="5439747"/>
            <a:ext cx="774441" cy="522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5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3B8-9914-E0C7-C0AB-8CBECA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6999"/>
            <a:ext cx="4536489" cy="806938"/>
          </a:xfrm>
        </p:spPr>
        <p:txBody>
          <a:bodyPr/>
          <a:lstStyle/>
          <a:p>
            <a:r>
              <a:rPr lang="en-US" dirty="0"/>
              <a:t>Regional Conservation Partnership Program (RCPP) Farm Bill 2014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287BC-2D85-1C9B-5FE1-E49FE551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6" y="1779586"/>
            <a:ext cx="8273143" cy="5078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6EA60A-E2D4-8F6E-BF1F-A81D2336009B}"/>
              </a:ext>
            </a:extLst>
          </p:cNvPr>
          <p:cNvSpPr txBox="1"/>
          <p:nvPr/>
        </p:nvSpPr>
        <p:spPr>
          <a:xfrm>
            <a:off x="6096000" y="1138335"/>
            <a:ext cx="5471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last year of FB2014 RCPP contracts to obligate</a:t>
            </a:r>
          </a:p>
        </p:txBody>
      </p:sp>
    </p:spTree>
    <p:extLst>
      <p:ext uri="{BB962C8B-B14F-4D97-AF65-F5344CB8AC3E}">
        <p14:creationId xmlns:p14="http://schemas.microsoft.com/office/powerpoint/2010/main" val="94474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23B8-9914-E0C7-C0AB-8CBECA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6899"/>
            <a:ext cx="3984171" cy="1923956"/>
          </a:xfrm>
        </p:spPr>
        <p:txBody>
          <a:bodyPr/>
          <a:lstStyle/>
          <a:p>
            <a:r>
              <a:rPr lang="en-US" dirty="0"/>
              <a:t>Regional Conservation Partnership Program (RCPP) Farm Bill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652D14-DC19-D8EE-E7CF-0593DD836A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882" y="2079682"/>
            <a:ext cx="8357118" cy="47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3665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214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Gotham Bold</vt:lpstr>
      <vt:lpstr>Gotham Book</vt:lpstr>
      <vt:lpstr>Gotham Medium</vt:lpstr>
      <vt:lpstr>Master Layout</vt:lpstr>
      <vt:lpstr>Overview of FY23 Program Delivery</vt:lpstr>
      <vt:lpstr>FY23 US Held Easement Successes</vt:lpstr>
      <vt:lpstr>FY23 US Held Easement Successes</vt:lpstr>
      <vt:lpstr>Environmental Quality Incentives Program (EQIP)</vt:lpstr>
      <vt:lpstr>EQIP contracting trends </vt:lpstr>
      <vt:lpstr>Conservation Stewardship Program (CSP)</vt:lpstr>
      <vt:lpstr>CSP contracting trends</vt:lpstr>
      <vt:lpstr>Regional Conservation Partnership Program (RCPP) Farm Bill 2014</vt:lpstr>
      <vt:lpstr>Regional Conservation Partnership Program (RCPP) Farm Bill 2018</vt:lpstr>
      <vt:lpstr>Regional Conservation Partnership Program (RCPP) Farm Bill 2018</vt:lpstr>
      <vt:lpstr>Practice Implementation FY23</vt:lpstr>
      <vt:lpstr>Practice Implementation cont…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Gallahan</dc:creator>
  <cp:lastModifiedBy>Griswold, Keith - FPAC-NRCS, WA</cp:lastModifiedBy>
  <cp:revision>11</cp:revision>
  <dcterms:created xsi:type="dcterms:W3CDTF">2020-11-24T17:27:00Z</dcterms:created>
  <dcterms:modified xsi:type="dcterms:W3CDTF">2023-11-22T18:37:21Z</dcterms:modified>
</cp:coreProperties>
</file>