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08968-F004-4B4F-9F58-1C2BFC8D97FD}" v="89" dt="2023-12-01T16:45:58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utz, Erin - FPAC-NRCS, WA" userId="4edae00c-34ec-4223-878e-b2cc54dc58ac" providerId="ADAL" clId="{48308968-F004-4B4F-9F58-1C2BFC8D97FD}"/>
    <pc:docChg chg="undo custSel modSld">
      <pc:chgData name="Kreutz, Erin - FPAC-NRCS, WA" userId="4edae00c-34ec-4223-878e-b2cc54dc58ac" providerId="ADAL" clId="{48308968-F004-4B4F-9F58-1C2BFC8D97FD}" dt="2023-12-01T16:45:58.646" v="151" actId="20577"/>
      <pc:docMkLst>
        <pc:docMk/>
      </pc:docMkLst>
      <pc:sldChg chg="modSp mod">
        <pc:chgData name="Kreutz, Erin - FPAC-NRCS, WA" userId="4edae00c-34ec-4223-878e-b2cc54dc58ac" providerId="ADAL" clId="{48308968-F004-4B4F-9F58-1C2BFC8D97FD}" dt="2023-12-01T16:44:57.086" v="66" actId="14100"/>
        <pc:sldMkLst>
          <pc:docMk/>
          <pc:sldMk cId="2489746241" sldId="256"/>
        </pc:sldMkLst>
        <pc:spChg chg="mod">
          <ac:chgData name="Kreutz, Erin - FPAC-NRCS, WA" userId="4edae00c-34ec-4223-878e-b2cc54dc58ac" providerId="ADAL" clId="{48308968-F004-4B4F-9F58-1C2BFC8D97FD}" dt="2023-11-29T22:30:51.771" v="60" actId="20577"/>
          <ac:spMkLst>
            <pc:docMk/>
            <pc:sldMk cId="2489746241" sldId="256"/>
            <ac:spMk id="2" creationId="{6F9651FE-23DF-E7DA-EF38-14813775368B}"/>
          </ac:spMkLst>
        </pc:spChg>
        <pc:picChg chg="mod">
          <ac:chgData name="Kreutz, Erin - FPAC-NRCS, WA" userId="4edae00c-34ec-4223-878e-b2cc54dc58ac" providerId="ADAL" clId="{48308968-F004-4B4F-9F58-1C2BFC8D97FD}" dt="2023-12-01T16:44:57.086" v="66" actId="14100"/>
          <ac:picMkLst>
            <pc:docMk/>
            <pc:sldMk cId="2489746241" sldId="256"/>
            <ac:picMk id="5" creationId="{152D9952-F6EB-055A-F2C3-F0CED8ED2EAC}"/>
          </ac:picMkLst>
        </pc:picChg>
      </pc:sldChg>
      <pc:sldChg chg="addSp delSp modSp mod">
        <pc:chgData name="Kreutz, Erin - FPAC-NRCS, WA" userId="4edae00c-34ec-4223-878e-b2cc54dc58ac" providerId="ADAL" clId="{48308968-F004-4B4F-9F58-1C2BFC8D97FD}" dt="2023-12-01T16:45:58.646" v="151" actId="20577"/>
        <pc:sldMkLst>
          <pc:docMk/>
          <pc:sldMk cId="3095451442" sldId="257"/>
        </pc:sldMkLst>
        <pc:spChg chg="mod">
          <ac:chgData name="Kreutz, Erin - FPAC-NRCS, WA" userId="4edae00c-34ec-4223-878e-b2cc54dc58ac" providerId="ADAL" clId="{48308968-F004-4B4F-9F58-1C2BFC8D97FD}" dt="2023-11-29T22:32:12.493" v="65" actId="26606"/>
          <ac:spMkLst>
            <pc:docMk/>
            <pc:sldMk cId="3095451442" sldId="257"/>
            <ac:spMk id="2" creationId="{CB85FB8E-8D1F-15E0-1306-A36C71FBFABD}"/>
          </ac:spMkLst>
        </pc:spChg>
        <pc:spChg chg="add del">
          <ac:chgData name="Kreutz, Erin - FPAC-NRCS, WA" userId="4edae00c-34ec-4223-878e-b2cc54dc58ac" providerId="ADAL" clId="{48308968-F004-4B4F-9F58-1C2BFC8D97FD}" dt="2023-11-29T22:32:12.493" v="65" actId="26606"/>
          <ac:spMkLst>
            <pc:docMk/>
            <pc:sldMk cId="3095451442" sldId="257"/>
            <ac:spMk id="22" creationId="{100EDD19-6802-4EC3-95CE-CFFAB042CFD6}"/>
          </ac:spMkLst>
        </pc:spChg>
        <pc:spChg chg="add del">
          <ac:chgData name="Kreutz, Erin - FPAC-NRCS, WA" userId="4edae00c-34ec-4223-878e-b2cc54dc58ac" providerId="ADAL" clId="{48308968-F004-4B4F-9F58-1C2BFC8D97FD}" dt="2023-11-29T22:32:12.493" v="65" actId="26606"/>
          <ac:spMkLst>
            <pc:docMk/>
            <pc:sldMk cId="3095451442" sldId="257"/>
            <ac:spMk id="24" creationId="{DB17E863-922E-4C26-BD64-E8FD41D28661}"/>
          </ac:spMkLst>
        </pc:spChg>
        <pc:spChg chg="add del mod">
          <ac:chgData name="Kreutz, Erin - FPAC-NRCS, WA" userId="4edae00c-34ec-4223-878e-b2cc54dc58ac" providerId="ADAL" clId="{48308968-F004-4B4F-9F58-1C2BFC8D97FD}" dt="2023-11-29T22:32:12.493" v="65" actId="26606"/>
          <ac:spMkLst>
            <pc:docMk/>
            <pc:sldMk cId="3095451442" sldId="257"/>
            <ac:spMk id="29" creationId="{8D868AEE-A2A0-979A-A276-AC58A65C0767}"/>
          </ac:spMkLst>
        </pc:spChg>
        <pc:spChg chg="add del">
          <ac:chgData name="Kreutz, Erin - FPAC-NRCS, WA" userId="4edae00c-34ec-4223-878e-b2cc54dc58ac" providerId="ADAL" clId="{48308968-F004-4B4F-9F58-1C2BFC8D97FD}" dt="2023-11-29T22:26:48.956" v="4" actId="26606"/>
          <ac:spMkLst>
            <pc:docMk/>
            <pc:sldMk cId="3095451442" sldId="257"/>
            <ac:spMk id="35" creationId="{2659FDB4-FCBE-4A89-B46D-43D4FA54464D}"/>
          </ac:spMkLst>
        </pc:spChg>
        <pc:spChg chg="add del">
          <ac:chgData name="Kreutz, Erin - FPAC-NRCS, WA" userId="4edae00c-34ec-4223-878e-b2cc54dc58ac" providerId="ADAL" clId="{48308968-F004-4B4F-9F58-1C2BFC8D97FD}" dt="2023-11-29T22:32:05.752" v="62" actId="26606"/>
          <ac:spMkLst>
            <pc:docMk/>
            <pc:sldMk cId="3095451442" sldId="257"/>
            <ac:spMk id="36" creationId="{245A9F99-D9B1-4094-A2E2-B90AC1DB7B9C}"/>
          </ac:spMkLst>
        </pc:spChg>
        <pc:spChg chg="add del">
          <ac:chgData name="Kreutz, Erin - FPAC-NRCS, WA" userId="4edae00c-34ec-4223-878e-b2cc54dc58ac" providerId="ADAL" clId="{48308968-F004-4B4F-9F58-1C2BFC8D97FD}" dt="2023-11-29T22:32:05.752" v="62" actId="26606"/>
          <ac:spMkLst>
            <pc:docMk/>
            <pc:sldMk cId="3095451442" sldId="257"/>
            <ac:spMk id="38" creationId="{B7FAF607-473A-4A43-A23D-BBFF5C4117BB}"/>
          </ac:spMkLst>
        </pc:spChg>
        <pc:spChg chg="add del">
          <ac:chgData name="Kreutz, Erin - FPAC-NRCS, WA" userId="4edae00c-34ec-4223-878e-b2cc54dc58ac" providerId="ADAL" clId="{48308968-F004-4B4F-9F58-1C2BFC8D97FD}" dt="2023-11-29T22:26:48.956" v="4" actId="26606"/>
          <ac:spMkLst>
            <pc:docMk/>
            <pc:sldMk cId="3095451442" sldId="257"/>
            <ac:spMk id="39" creationId="{58BDB0EE-D238-415B-9ED8-62AA6AB2AAD1}"/>
          </ac:spMkLst>
        </pc:spChg>
        <pc:spChg chg="add del">
          <ac:chgData name="Kreutz, Erin - FPAC-NRCS, WA" userId="4edae00c-34ec-4223-878e-b2cc54dc58ac" providerId="ADAL" clId="{48308968-F004-4B4F-9F58-1C2BFC8D97FD}" dt="2023-11-29T22:26:48.956" v="4" actId="26606"/>
          <ac:spMkLst>
            <pc:docMk/>
            <pc:sldMk cId="3095451442" sldId="257"/>
            <ac:spMk id="41" creationId="{C5B55FC3-961D-4325-82F1-DE92B0D04E03}"/>
          </ac:spMkLst>
        </pc:spChg>
        <pc:spChg chg="add del">
          <ac:chgData name="Kreutz, Erin - FPAC-NRCS, WA" userId="4edae00c-34ec-4223-878e-b2cc54dc58ac" providerId="ADAL" clId="{48308968-F004-4B4F-9F58-1C2BFC8D97FD}" dt="2023-11-29T22:26:48.956" v="4" actId="26606"/>
          <ac:spMkLst>
            <pc:docMk/>
            <pc:sldMk cId="3095451442" sldId="257"/>
            <ac:spMk id="43" creationId="{4C8AB332-D09E-4F28-943C-DABDD4716A3C}"/>
          </ac:spMkLst>
        </pc:spChg>
        <pc:spChg chg="add del">
          <ac:chgData name="Kreutz, Erin - FPAC-NRCS, WA" userId="4edae00c-34ec-4223-878e-b2cc54dc58ac" providerId="ADAL" clId="{48308968-F004-4B4F-9F58-1C2BFC8D97FD}" dt="2023-11-29T22:32:12.461" v="64" actId="26606"/>
          <ac:spMkLst>
            <pc:docMk/>
            <pc:sldMk cId="3095451442" sldId="257"/>
            <ac:spMk id="44" creationId="{18873D23-2DCF-4B31-A009-95721C06E8E1}"/>
          </ac:spMkLst>
        </pc:spChg>
        <pc:spChg chg="add del">
          <ac:chgData name="Kreutz, Erin - FPAC-NRCS, WA" userId="4edae00c-34ec-4223-878e-b2cc54dc58ac" providerId="ADAL" clId="{48308968-F004-4B4F-9F58-1C2BFC8D97FD}" dt="2023-11-29T22:32:12.461" v="64" actId="26606"/>
          <ac:spMkLst>
            <pc:docMk/>
            <pc:sldMk cId="3095451442" sldId="257"/>
            <ac:spMk id="45" creationId="{C13EF075-D4EF-4929-ADBC-91B27DA19955}"/>
          </ac:spMkLst>
        </pc:spChg>
        <pc:spChg chg="add del">
          <ac:chgData name="Kreutz, Erin - FPAC-NRCS, WA" userId="4edae00c-34ec-4223-878e-b2cc54dc58ac" providerId="ADAL" clId="{48308968-F004-4B4F-9F58-1C2BFC8D97FD}" dt="2023-11-29T22:24:00.037" v="1" actId="26606"/>
          <ac:spMkLst>
            <pc:docMk/>
            <pc:sldMk cId="3095451442" sldId="257"/>
            <ac:spMk id="48" creationId="{955A2079-FA98-4876-80F0-72364A7D2EA4}"/>
          </ac:spMkLst>
        </pc:spChg>
        <pc:spChg chg="add del">
          <ac:chgData name="Kreutz, Erin - FPAC-NRCS, WA" userId="4edae00c-34ec-4223-878e-b2cc54dc58ac" providerId="ADAL" clId="{48308968-F004-4B4F-9F58-1C2BFC8D97FD}" dt="2023-11-29T22:26:47.585" v="3" actId="26606"/>
          <ac:spMkLst>
            <pc:docMk/>
            <pc:sldMk cId="3095451442" sldId="257"/>
            <ac:spMk id="50" creationId="{6C4028FD-8BAA-4A19-BFDE-594D991B7552}"/>
          </ac:spMkLst>
        </pc:spChg>
        <pc:spChg chg="add">
          <ac:chgData name="Kreutz, Erin - FPAC-NRCS, WA" userId="4edae00c-34ec-4223-878e-b2cc54dc58ac" providerId="ADAL" clId="{48308968-F004-4B4F-9F58-1C2BFC8D97FD}" dt="2023-11-29T22:32:12.493" v="65" actId="26606"/>
          <ac:spMkLst>
            <pc:docMk/>
            <pc:sldMk cId="3095451442" sldId="257"/>
            <ac:spMk id="54" creationId="{2659FDB4-FCBE-4A89-B46D-43D4FA54464D}"/>
          </ac:spMkLst>
        </pc:spChg>
        <pc:grpChg chg="add del">
          <ac:chgData name="Kreutz, Erin - FPAC-NRCS, WA" userId="4edae00c-34ec-4223-878e-b2cc54dc58ac" providerId="ADAL" clId="{48308968-F004-4B4F-9F58-1C2BFC8D97FD}" dt="2023-11-29T22:32:05.752" v="62" actId="26606"/>
          <ac:grpSpMkLst>
            <pc:docMk/>
            <pc:sldMk cId="3095451442" sldId="257"/>
            <ac:grpSpMk id="40" creationId="{C5F6476F-D303-44D3-B30F-1BA348F0F64A}"/>
          </ac:grpSpMkLst>
        </pc:grpChg>
        <pc:grpChg chg="add del">
          <ac:chgData name="Kreutz, Erin - FPAC-NRCS, WA" userId="4edae00c-34ec-4223-878e-b2cc54dc58ac" providerId="ADAL" clId="{48308968-F004-4B4F-9F58-1C2BFC8D97FD}" dt="2023-11-29T22:32:12.461" v="64" actId="26606"/>
          <ac:grpSpMkLst>
            <pc:docMk/>
            <pc:sldMk cId="3095451442" sldId="257"/>
            <ac:grpSpMk id="46" creationId="{DAA26DFA-AAB2-4973-9C17-16D587C7B198}"/>
          </ac:grpSpMkLst>
        </pc:grpChg>
        <pc:graphicFrameChg chg="del mod modGraphic">
          <ac:chgData name="Kreutz, Erin - FPAC-NRCS, WA" userId="4edae00c-34ec-4223-878e-b2cc54dc58ac" providerId="ADAL" clId="{48308968-F004-4B4F-9F58-1C2BFC8D97FD}" dt="2023-11-29T22:26:48.956" v="4" actId="26606"/>
          <ac:graphicFrameMkLst>
            <pc:docMk/>
            <pc:sldMk cId="3095451442" sldId="257"/>
            <ac:graphicFrameMk id="31" creationId="{35CFA7B8-37D8-4AC9-408D-43445AB38637}"/>
          </ac:graphicFrameMkLst>
        </pc:graphicFrameChg>
        <pc:graphicFrameChg chg="add mod">
          <ac:chgData name="Kreutz, Erin - FPAC-NRCS, WA" userId="4edae00c-34ec-4223-878e-b2cc54dc58ac" providerId="ADAL" clId="{48308968-F004-4B4F-9F58-1C2BFC8D97FD}" dt="2023-12-01T16:45:58.646" v="151" actId="20577"/>
          <ac:graphicFrameMkLst>
            <pc:docMk/>
            <pc:sldMk cId="3095451442" sldId="257"/>
            <ac:graphicFrameMk id="56" creationId="{4D367734-DAA7-CA6D-1293-0309540EFD63}"/>
          </ac:graphicFrameMkLst>
        </pc:graphicFrameChg>
        <pc:picChg chg="add del">
          <ac:chgData name="Kreutz, Erin - FPAC-NRCS, WA" userId="4edae00c-34ec-4223-878e-b2cc54dc58ac" providerId="ADAL" clId="{48308968-F004-4B4F-9F58-1C2BFC8D97FD}" dt="2023-11-29T22:32:05.752" v="62" actId="26606"/>
          <ac:picMkLst>
            <pc:docMk/>
            <pc:sldMk cId="3095451442" sldId="257"/>
            <ac:picMk id="33" creationId="{FA838F0D-DFB3-13CE-4C42-498B2A52217E}"/>
          </ac:picMkLst>
        </pc:picChg>
        <pc:cxnChg chg="add del">
          <ac:chgData name="Kreutz, Erin - FPAC-NRCS, WA" userId="4edae00c-34ec-4223-878e-b2cc54dc58ac" providerId="ADAL" clId="{48308968-F004-4B4F-9F58-1C2BFC8D97FD}" dt="2023-11-29T22:26:48.956" v="4" actId="26606"/>
          <ac:cxnSpMkLst>
            <pc:docMk/>
            <pc:sldMk cId="3095451442" sldId="257"/>
            <ac:cxnSpMk id="37" creationId="{C8F51B3F-8331-4E4A-AE96-D47B1006EEAD}"/>
          </ac:cxnSpMkLst>
        </pc:cxnChg>
        <pc:cxnChg chg="add">
          <ac:chgData name="Kreutz, Erin - FPAC-NRCS, WA" userId="4edae00c-34ec-4223-878e-b2cc54dc58ac" providerId="ADAL" clId="{48308968-F004-4B4F-9F58-1C2BFC8D97FD}" dt="2023-11-29T22:32:12.493" v="65" actId="26606"/>
          <ac:cxnSpMkLst>
            <pc:docMk/>
            <pc:sldMk cId="3095451442" sldId="257"/>
            <ac:cxnSpMk id="55" creationId="{C8F51B3F-8331-4E4A-AE96-D47B1006EEA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9D591-EBFC-47A4-8A05-502375727A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A3CEAC-09CF-4D6C-A414-14E404D35B90}">
      <dgm:prSet/>
      <dgm:spPr/>
      <dgm:t>
        <a:bodyPr/>
        <a:lstStyle/>
        <a:p>
          <a:r>
            <a:rPr lang="en-US"/>
            <a:t>Climate Smart Forestry – integrate NRCS forest practices and forest ecological health to increase absorption and long-term storage of carbon </a:t>
          </a:r>
        </a:p>
      </dgm:t>
    </dgm:pt>
    <dgm:pt modelId="{2F3E3CF5-1B3C-4D61-A575-C5C5353281D1}" type="parTrans" cxnId="{DFDE1A03-6CD9-47CD-AFB3-D04A2EF5ED80}">
      <dgm:prSet/>
      <dgm:spPr/>
      <dgm:t>
        <a:bodyPr/>
        <a:lstStyle/>
        <a:p>
          <a:endParaRPr lang="en-US"/>
        </a:p>
      </dgm:t>
    </dgm:pt>
    <dgm:pt modelId="{0B543979-04E4-4C3E-AF33-73FDC428A9A9}" type="sibTrans" cxnId="{DFDE1A03-6CD9-47CD-AFB3-D04A2EF5ED80}">
      <dgm:prSet/>
      <dgm:spPr/>
      <dgm:t>
        <a:bodyPr/>
        <a:lstStyle/>
        <a:p>
          <a:endParaRPr lang="en-US"/>
        </a:p>
      </dgm:t>
    </dgm:pt>
    <dgm:pt modelId="{9831FD6D-5F04-4678-B89C-271EA01A102A}">
      <dgm:prSet/>
      <dgm:spPr/>
      <dgm:t>
        <a:bodyPr/>
        <a:lstStyle/>
        <a:p>
          <a:r>
            <a:rPr lang="en-US"/>
            <a:t>Developed Forest Management Plans for landowners affected by wildfire in 2023 </a:t>
          </a:r>
        </a:p>
      </dgm:t>
    </dgm:pt>
    <dgm:pt modelId="{794025CB-94C1-44B6-8F7B-EEDB8CAE8969}" type="parTrans" cxnId="{FD5D4019-D2F0-4EE1-9A01-8928E134C89A}">
      <dgm:prSet/>
      <dgm:spPr/>
      <dgm:t>
        <a:bodyPr/>
        <a:lstStyle/>
        <a:p>
          <a:endParaRPr lang="en-US"/>
        </a:p>
      </dgm:t>
    </dgm:pt>
    <dgm:pt modelId="{CD943840-B125-4CE4-815E-5D62AE974057}" type="sibTrans" cxnId="{FD5D4019-D2F0-4EE1-9A01-8928E134C89A}">
      <dgm:prSet/>
      <dgm:spPr/>
      <dgm:t>
        <a:bodyPr/>
        <a:lstStyle/>
        <a:p>
          <a:endParaRPr lang="en-US"/>
        </a:p>
      </dgm:t>
    </dgm:pt>
    <dgm:pt modelId="{FEBC4399-14B7-4CC2-90D1-7D797EE1B907}">
      <dgm:prSet/>
      <dgm:spPr/>
      <dgm:t>
        <a:bodyPr/>
        <a:lstStyle/>
        <a:p>
          <a:r>
            <a:rPr lang="en-US"/>
            <a:t>Adopting DIA 160 Prescribed Burning Design</a:t>
          </a:r>
        </a:p>
      </dgm:t>
    </dgm:pt>
    <dgm:pt modelId="{8EDD9984-B4A4-449A-8BDC-BDEEA11FF2A5}" type="parTrans" cxnId="{A42CE484-9965-4052-8BEF-0DC352CBF5BB}">
      <dgm:prSet/>
      <dgm:spPr/>
      <dgm:t>
        <a:bodyPr/>
        <a:lstStyle/>
        <a:p>
          <a:endParaRPr lang="en-US"/>
        </a:p>
      </dgm:t>
    </dgm:pt>
    <dgm:pt modelId="{AEB57646-3421-4D26-B905-62A3EBE0E74D}" type="sibTrans" cxnId="{A42CE484-9965-4052-8BEF-0DC352CBF5BB}">
      <dgm:prSet/>
      <dgm:spPr/>
      <dgm:t>
        <a:bodyPr/>
        <a:lstStyle/>
        <a:p>
          <a:endParaRPr lang="en-US"/>
        </a:p>
      </dgm:t>
    </dgm:pt>
    <dgm:pt modelId="{2EFF2F01-CC5D-43BA-AF5D-FA9DBA5A88E0}">
      <dgm:prSet/>
      <dgm:spPr/>
      <dgm:t>
        <a:bodyPr/>
        <a:lstStyle/>
        <a:p>
          <a:r>
            <a:rPr lang="en-US" dirty="0"/>
            <a:t>Improve forest scenarios to enhance silvicultural opportunities for landowners with complex land management situations </a:t>
          </a:r>
        </a:p>
      </dgm:t>
    </dgm:pt>
    <dgm:pt modelId="{BAF49F2C-2220-412F-89E4-D0EA996CFD68}" type="parTrans" cxnId="{6A551EAB-A86C-4BE0-821F-4D49330218F9}">
      <dgm:prSet/>
      <dgm:spPr/>
      <dgm:t>
        <a:bodyPr/>
        <a:lstStyle/>
        <a:p>
          <a:endParaRPr lang="en-US"/>
        </a:p>
      </dgm:t>
    </dgm:pt>
    <dgm:pt modelId="{8FD557DA-6A40-4CE6-8565-2208C5C15ADA}" type="sibTrans" cxnId="{6A551EAB-A86C-4BE0-821F-4D49330218F9}">
      <dgm:prSet/>
      <dgm:spPr/>
      <dgm:t>
        <a:bodyPr/>
        <a:lstStyle/>
        <a:p>
          <a:endParaRPr lang="en-US"/>
        </a:p>
      </dgm:t>
    </dgm:pt>
    <dgm:pt modelId="{90C96CE9-F623-4D1D-9DE4-A19A84273D62}">
      <dgm:prSet/>
      <dgm:spPr/>
      <dgm:t>
        <a:bodyPr/>
        <a:lstStyle/>
        <a:p>
          <a:r>
            <a:rPr lang="en-US" dirty="0"/>
            <a:t>Training and delivery. Formal and informal (OJT) training being developed </a:t>
          </a:r>
          <a:r>
            <a:rPr lang="en-US"/>
            <a:t>and delivered across WA.  </a:t>
          </a:r>
          <a:endParaRPr lang="en-US" dirty="0"/>
        </a:p>
      </dgm:t>
    </dgm:pt>
    <dgm:pt modelId="{7C69608B-357F-4677-A91E-553E71316F32}" type="parTrans" cxnId="{59090176-DE87-4F3C-9A6C-B339DAFACADF}">
      <dgm:prSet/>
      <dgm:spPr/>
      <dgm:t>
        <a:bodyPr/>
        <a:lstStyle/>
        <a:p>
          <a:endParaRPr lang="en-US"/>
        </a:p>
      </dgm:t>
    </dgm:pt>
    <dgm:pt modelId="{9252F8EA-FF50-4CFF-9165-7AFB85C0B0E6}" type="sibTrans" cxnId="{59090176-DE87-4F3C-9A6C-B339DAFACADF}">
      <dgm:prSet/>
      <dgm:spPr/>
      <dgm:t>
        <a:bodyPr/>
        <a:lstStyle/>
        <a:p>
          <a:endParaRPr lang="en-US"/>
        </a:p>
      </dgm:t>
    </dgm:pt>
    <dgm:pt modelId="{9AE34EDC-0E82-4BB8-AB09-7B2F1442DB16}">
      <dgm:prSet/>
      <dgm:spPr/>
      <dgm:t>
        <a:bodyPr/>
        <a:lstStyle/>
        <a:p>
          <a:r>
            <a:rPr lang="en-US"/>
            <a:t>Streamlining Implementation Requirements </a:t>
          </a:r>
        </a:p>
      </dgm:t>
    </dgm:pt>
    <dgm:pt modelId="{154581A9-6B30-4D9B-B795-6709341DAE33}" type="parTrans" cxnId="{C20A12A4-5635-4790-A9A0-A4677B84A65B}">
      <dgm:prSet/>
      <dgm:spPr/>
      <dgm:t>
        <a:bodyPr/>
        <a:lstStyle/>
        <a:p>
          <a:endParaRPr lang="en-US"/>
        </a:p>
      </dgm:t>
    </dgm:pt>
    <dgm:pt modelId="{70BFCFE0-66CD-4A09-B381-0587AF2909D7}" type="sibTrans" cxnId="{C20A12A4-5635-4790-A9A0-A4677B84A65B}">
      <dgm:prSet/>
      <dgm:spPr/>
      <dgm:t>
        <a:bodyPr/>
        <a:lstStyle/>
        <a:p>
          <a:endParaRPr lang="en-US"/>
        </a:p>
      </dgm:t>
    </dgm:pt>
    <dgm:pt modelId="{312B8D7F-27E1-4767-AF16-7279821992B6}" type="pres">
      <dgm:prSet presAssocID="{A719D591-EBFC-47A4-8A05-502375727A79}" presName="root" presStyleCnt="0">
        <dgm:presLayoutVars>
          <dgm:dir/>
          <dgm:resizeHandles val="exact"/>
        </dgm:presLayoutVars>
      </dgm:prSet>
      <dgm:spPr/>
    </dgm:pt>
    <dgm:pt modelId="{B647BB34-D01C-4446-9A23-22D5BB1749A8}" type="pres">
      <dgm:prSet presAssocID="{FFA3CEAC-09CF-4D6C-A414-14E404D35B90}" presName="compNode" presStyleCnt="0"/>
      <dgm:spPr/>
    </dgm:pt>
    <dgm:pt modelId="{8B007B8B-AD14-4272-BBDC-91ACD2A4E073}" type="pres">
      <dgm:prSet presAssocID="{FFA3CEAC-09CF-4D6C-A414-14E404D35B90}" presName="bgRect" presStyleLbl="bgShp" presStyleIdx="0" presStyleCnt="6"/>
      <dgm:spPr/>
    </dgm:pt>
    <dgm:pt modelId="{D365C400-720A-413C-B0A9-74002BC0865F}" type="pres">
      <dgm:prSet presAssocID="{FFA3CEAC-09CF-4D6C-A414-14E404D35B9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A0BD509-1A4A-4488-AD8C-125D59F847D3}" type="pres">
      <dgm:prSet presAssocID="{FFA3CEAC-09CF-4D6C-A414-14E404D35B90}" presName="spaceRect" presStyleCnt="0"/>
      <dgm:spPr/>
    </dgm:pt>
    <dgm:pt modelId="{7FE37E51-8BB0-44FE-B9BA-A5354206241F}" type="pres">
      <dgm:prSet presAssocID="{FFA3CEAC-09CF-4D6C-A414-14E404D35B90}" presName="parTx" presStyleLbl="revTx" presStyleIdx="0" presStyleCnt="6">
        <dgm:presLayoutVars>
          <dgm:chMax val="0"/>
          <dgm:chPref val="0"/>
        </dgm:presLayoutVars>
      </dgm:prSet>
      <dgm:spPr/>
    </dgm:pt>
    <dgm:pt modelId="{430FCE71-92BD-4D5B-BB85-58724C64DE8C}" type="pres">
      <dgm:prSet presAssocID="{0B543979-04E4-4C3E-AF33-73FDC428A9A9}" presName="sibTrans" presStyleCnt="0"/>
      <dgm:spPr/>
    </dgm:pt>
    <dgm:pt modelId="{5C67271C-9BCC-4505-9F7C-C40BA2124A57}" type="pres">
      <dgm:prSet presAssocID="{9831FD6D-5F04-4678-B89C-271EA01A102A}" presName="compNode" presStyleCnt="0"/>
      <dgm:spPr/>
    </dgm:pt>
    <dgm:pt modelId="{C77B05E8-D0DD-4A88-A43C-D5910E919736}" type="pres">
      <dgm:prSet presAssocID="{9831FD6D-5F04-4678-B89C-271EA01A102A}" presName="bgRect" presStyleLbl="bgShp" presStyleIdx="1" presStyleCnt="6"/>
      <dgm:spPr/>
    </dgm:pt>
    <dgm:pt modelId="{F43199F4-5DA9-4100-81B5-34DA152C53E7}" type="pres">
      <dgm:prSet presAssocID="{9831FD6D-5F04-4678-B89C-271EA01A102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95094510-1E75-488B-BECC-C3763CD6FC0B}" type="pres">
      <dgm:prSet presAssocID="{9831FD6D-5F04-4678-B89C-271EA01A102A}" presName="spaceRect" presStyleCnt="0"/>
      <dgm:spPr/>
    </dgm:pt>
    <dgm:pt modelId="{D0D65CAD-3EAF-4461-869A-ED7A96AAB71F}" type="pres">
      <dgm:prSet presAssocID="{9831FD6D-5F04-4678-B89C-271EA01A102A}" presName="parTx" presStyleLbl="revTx" presStyleIdx="1" presStyleCnt="6">
        <dgm:presLayoutVars>
          <dgm:chMax val="0"/>
          <dgm:chPref val="0"/>
        </dgm:presLayoutVars>
      </dgm:prSet>
      <dgm:spPr/>
    </dgm:pt>
    <dgm:pt modelId="{ACE2EBBD-8CA8-4F93-AD40-9E2B495333FA}" type="pres">
      <dgm:prSet presAssocID="{CD943840-B125-4CE4-815E-5D62AE974057}" presName="sibTrans" presStyleCnt="0"/>
      <dgm:spPr/>
    </dgm:pt>
    <dgm:pt modelId="{FE785AE0-5399-4657-A4CB-93ADA440FFB7}" type="pres">
      <dgm:prSet presAssocID="{FEBC4399-14B7-4CC2-90D1-7D797EE1B907}" presName="compNode" presStyleCnt="0"/>
      <dgm:spPr/>
    </dgm:pt>
    <dgm:pt modelId="{5C894261-3775-4613-A06D-2B072986F006}" type="pres">
      <dgm:prSet presAssocID="{FEBC4399-14B7-4CC2-90D1-7D797EE1B907}" presName="bgRect" presStyleLbl="bgShp" presStyleIdx="2" presStyleCnt="6"/>
      <dgm:spPr/>
    </dgm:pt>
    <dgm:pt modelId="{3C977956-57B6-436C-ADAB-6720B6AD9E9F}" type="pres">
      <dgm:prSet presAssocID="{FEBC4399-14B7-4CC2-90D1-7D797EE1B90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0E7199D2-19DC-432E-B7B6-1F48297B517A}" type="pres">
      <dgm:prSet presAssocID="{FEBC4399-14B7-4CC2-90D1-7D797EE1B907}" presName="spaceRect" presStyleCnt="0"/>
      <dgm:spPr/>
    </dgm:pt>
    <dgm:pt modelId="{1DEB880C-64E5-49CD-AAF4-BA0ADAB6CB8F}" type="pres">
      <dgm:prSet presAssocID="{FEBC4399-14B7-4CC2-90D1-7D797EE1B907}" presName="parTx" presStyleLbl="revTx" presStyleIdx="2" presStyleCnt="6">
        <dgm:presLayoutVars>
          <dgm:chMax val="0"/>
          <dgm:chPref val="0"/>
        </dgm:presLayoutVars>
      </dgm:prSet>
      <dgm:spPr/>
    </dgm:pt>
    <dgm:pt modelId="{6910D54F-8539-45A1-8932-181422EA7EA9}" type="pres">
      <dgm:prSet presAssocID="{AEB57646-3421-4D26-B905-62A3EBE0E74D}" presName="sibTrans" presStyleCnt="0"/>
      <dgm:spPr/>
    </dgm:pt>
    <dgm:pt modelId="{8D41A06A-C44A-4AC4-A3B5-7D9E1AE2A3AD}" type="pres">
      <dgm:prSet presAssocID="{2EFF2F01-CC5D-43BA-AF5D-FA9DBA5A88E0}" presName="compNode" presStyleCnt="0"/>
      <dgm:spPr/>
    </dgm:pt>
    <dgm:pt modelId="{390B7D8E-1C06-489C-B583-B5523806A465}" type="pres">
      <dgm:prSet presAssocID="{2EFF2F01-CC5D-43BA-AF5D-FA9DBA5A88E0}" presName="bgRect" presStyleLbl="bgShp" presStyleIdx="3" presStyleCnt="6"/>
      <dgm:spPr/>
    </dgm:pt>
    <dgm:pt modelId="{146EC087-D6C7-463F-B901-E69D5F7D5610}" type="pres">
      <dgm:prSet presAssocID="{2EFF2F01-CC5D-43BA-AF5D-FA9DBA5A88E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C5B26F65-975C-415F-9B0B-12E34F8491BA}" type="pres">
      <dgm:prSet presAssocID="{2EFF2F01-CC5D-43BA-AF5D-FA9DBA5A88E0}" presName="spaceRect" presStyleCnt="0"/>
      <dgm:spPr/>
    </dgm:pt>
    <dgm:pt modelId="{24518060-D41D-4BF7-97E0-F1DDD95533E1}" type="pres">
      <dgm:prSet presAssocID="{2EFF2F01-CC5D-43BA-AF5D-FA9DBA5A88E0}" presName="parTx" presStyleLbl="revTx" presStyleIdx="3" presStyleCnt="6">
        <dgm:presLayoutVars>
          <dgm:chMax val="0"/>
          <dgm:chPref val="0"/>
        </dgm:presLayoutVars>
      </dgm:prSet>
      <dgm:spPr/>
    </dgm:pt>
    <dgm:pt modelId="{2215B80D-3B39-4F87-A600-707E1BC8DC57}" type="pres">
      <dgm:prSet presAssocID="{8FD557DA-6A40-4CE6-8565-2208C5C15ADA}" presName="sibTrans" presStyleCnt="0"/>
      <dgm:spPr/>
    </dgm:pt>
    <dgm:pt modelId="{2FE51EAA-76B0-4359-B984-E29905383539}" type="pres">
      <dgm:prSet presAssocID="{90C96CE9-F623-4D1D-9DE4-A19A84273D62}" presName="compNode" presStyleCnt="0"/>
      <dgm:spPr/>
    </dgm:pt>
    <dgm:pt modelId="{0A385033-9DFF-4031-B3F1-16FD2DE099F1}" type="pres">
      <dgm:prSet presAssocID="{90C96CE9-F623-4D1D-9DE4-A19A84273D62}" presName="bgRect" presStyleLbl="bgShp" presStyleIdx="4" presStyleCnt="6"/>
      <dgm:spPr/>
    </dgm:pt>
    <dgm:pt modelId="{49349905-1E26-44E1-B33E-F2127003C308}" type="pres">
      <dgm:prSet presAssocID="{90C96CE9-F623-4D1D-9DE4-A19A84273D6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CC7019E-2E7D-44EC-AF4B-6AC766171760}" type="pres">
      <dgm:prSet presAssocID="{90C96CE9-F623-4D1D-9DE4-A19A84273D62}" presName="spaceRect" presStyleCnt="0"/>
      <dgm:spPr/>
    </dgm:pt>
    <dgm:pt modelId="{3B2EC579-E9D8-433C-8BAE-333BA6B5DE78}" type="pres">
      <dgm:prSet presAssocID="{90C96CE9-F623-4D1D-9DE4-A19A84273D62}" presName="parTx" presStyleLbl="revTx" presStyleIdx="4" presStyleCnt="6">
        <dgm:presLayoutVars>
          <dgm:chMax val="0"/>
          <dgm:chPref val="0"/>
        </dgm:presLayoutVars>
      </dgm:prSet>
      <dgm:spPr/>
    </dgm:pt>
    <dgm:pt modelId="{A8F0BE71-8880-49B9-8E8B-923C2F84B921}" type="pres">
      <dgm:prSet presAssocID="{9252F8EA-FF50-4CFF-9165-7AFB85C0B0E6}" presName="sibTrans" presStyleCnt="0"/>
      <dgm:spPr/>
    </dgm:pt>
    <dgm:pt modelId="{29E4F739-9A4D-4D14-999F-9FD567BB871B}" type="pres">
      <dgm:prSet presAssocID="{9AE34EDC-0E82-4BB8-AB09-7B2F1442DB16}" presName="compNode" presStyleCnt="0"/>
      <dgm:spPr/>
    </dgm:pt>
    <dgm:pt modelId="{7FCA064D-F4E3-4B4B-95AC-FEA8B69C2190}" type="pres">
      <dgm:prSet presAssocID="{9AE34EDC-0E82-4BB8-AB09-7B2F1442DB16}" presName="bgRect" presStyleLbl="bgShp" presStyleIdx="5" presStyleCnt="6"/>
      <dgm:spPr/>
    </dgm:pt>
    <dgm:pt modelId="{E019834A-AA6A-41C8-9B04-B713694271E7}" type="pres">
      <dgm:prSet presAssocID="{9AE34EDC-0E82-4BB8-AB09-7B2F1442DB1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5F4160-0125-42EF-8DBD-6AD2973CE393}" type="pres">
      <dgm:prSet presAssocID="{9AE34EDC-0E82-4BB8-AB09-7B2F1442DB16}" presName="spaceRect" presStyleCnt="0"/>
      <dgm:spPr/>
    </dgm:pt>
    <dgm:pt modelId="{309AE6E4-67DB-4681-9058-0201D78016F6}" type="pres">
      <dgm:prSet presAssocID="{9AE34EDC-0E82-4BB8-AB09-7B2F1442DB1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FDE1A03-6CD9-47CD-AFB3-D04A2EF5ED80}" srcId="{A719D591-EBFC-47A4-8A05-502375727A79}" destId="{FFA3CEAC-09CF-4D6C-A414-14E404D35B90}" srcOrd="0" destOrd="0" parTransId="{2F3E3CF5-1B3C-4D61-A575-C5C5353281D1}" sibTransId="{0B543979-04E4-4C3E-AF33-73FDC428A9A9}"/>
    <dgm:cxn modelId="{17587713-3326-4072-842B-C9C8DE5A718F}" type="presOf" srcId="{FFA3CEAC-09CF-4D6C-A414-14E404D35B90}" destId="{7FE37E51-8BB0-44FE-B9BA-A5354206241F}" srcOrd="0" destOrd="0" presId="urn:microsoft.com/office/officeart/2018/2/layout/IconVerticalSolidList"/>
    <dgm:cxn modelId="{FD5D4019-D2F0-4EE1-9A01-8928E134C89A}" srcId="{A719D591-EBFC-47A4-8A05-502375727A79}" destId="{9831FD6D-5F04-4678-B89C-271EA01A102A}" srcOrd="1" destOrd="0" parTransId="{794025CB-94C1-44B6-8F7B-EEDB8CAE8969}" sibTransId="{CD943840-B125-4CE4-815E-5D62AE974057}"/>
    <dgm:cxn modelId="{D864EA38-4B03-478D-B095-0643A20BC3FA}" type="presOf" srcId="{90C96CE9-F623-4D1D-9DE4-A19A84273D62}" destId="{3B2EC579-E9D8-433C-8BAE-333BA6B5DE78}" srcOrd="0" destOrd="0" presId="urn:microsoft.com/office/officeart/2018/2/layout/IconVerticalSolidList"/>
    <dgm:cxn modelId="{24FC5039-FE5A-4C17-80D6-031D58502C53}" type="presOf" srcId="{A719D591-EBFC-47A4-8A05-502375727A79}" destId="{312B8D7F-27E1-4767-AF16-7279821992B6}" srcOrd="0" destOrd="0" presId="urn:microsoft.com/office/officeart/2018/2/layout/IconVerticalSolidList"/>
    <dgm:cxn modelId="{10448E61-35F1-47EF-81ED-D135946E219E}" type="presOf" srcId="{9AE34EDC-0E82-4BB8-AB09-7B2F1442DB16}" destId="{309AE6E4-67DB-4681-9058-0201D78016F6}" srcOrd="0" destOrd="0" presId="urn:microsoft.com/office/officeart/2018/2/layout/IconVerticalSolidList"/>
    <dgm:cxn modelId="{59090176-DE87-4F3C-9A6C-B339DAFACADF}" srcId="{A719D591-EBFC-47A4-8A05-502375727A79}" destId="{90C96CE9-F623-4D1D-9DE4-A19A84273D62}" srcOrd="4" destOrd="0" parTransId="{7C69608B-357F-4677-A91E-553E71316F32}" sibTransId="{9252F8EA-FF50-4CFF-9165-7AFB85C0B0E6}"/>
    <dgm:cxn modelId="{A42CE484-9965-4052-8BEF-0DC352CBF5BB}" srcId="{A719D591-EBFC-47A4-8A05-502375727A79}" destId="{FEBC4399-14B7-4CC2-90D1-7D797EE1B907}" srcOrd="2" destOrd="0" parTransId="{8EDD9984-B4A4-449A-8BDC-BDEEA11FF2A5}" sibTransId="{AEB57646-3421-4D26-B905-62A3EBE0E74D}"/>
    <dgm:cxn modelId="{83DFFE86-58B5-4B50-9CCA-9E701CB0DABC}" type="presOf" srcId="{FEBC4399-14B7-4CC2-90D1-7D797EE1B907}" destId="{1DEB880C-64E5-49CD-AAF4-BA0ADAB6CB8F}" srcOrd="0" destOrd="0" presId="urn:microsoft.com/office/officeart/2018/2/layout/IconVerticalSolidList"/>
    <dgm:cxn modelId="{C20A12A4-5635-4790-A9A0-A4677B84A65B}" srcId="{A719D591-EBFC-47A4-8A05-502375727A79}" destId="{9AE34EDC-0E82-4BB8-AB09-7B2F1442DB16}" srcOrd="5" destOrd="0" parTransId="{154581A9-6B30-4D9B-B795-6709341DAE33}" sibTransId="{70BFCFE0-66CD-4A09-B381-0587AF2909D7}"/>
    <dgm:cxn modelId="{D2B7A9AA-85E5-4E8B-86F2-432DBF6480C6}" type="presOf" srcId="{2EFF2F01-CC5D-43BA-AF5D-FA9DBA5A88E0}" destId="{24518060-D41D-4BF7-97E0-F1DDD95533E1}" srcOrd="0" destOrd="0" presId="urn:microsoft.com/office/officeart/2018/2/layout/IconVerticalSolidList"/>
    <dgm:cxn modelId="{6A551EAB-A86C-4BE0-821F-4D49330218F9}" srcId="{A719D591-EBFC-47A4-8A05-502375727A79}" destId="{2EFF2F01-CC5D-43BA-AF5D-FA9DBA5A88E0}" srcOrd="3" destOrd="0" parTransId="{BAF49F2C-2220-412F-89E4-D0EA996CFD68}" sibTransId="{8FD557DA-6A40-4CE6-8565-2208C5C15ADA}"/>
    <dgm:cxn modelId="{A41902ED-C615-44D4-8439-AC687DAAB487}" type="presOf" srcId="{9831FD6D-5F04-4678-B89C-271EA01A102A}" destId="{D0D65CAD-3EAF-4461-869A-ED7A96AAB71F}" srcOrd="0" destOrd="0" presId="urn:microsoft.com/office/officeart/2018/2/layout/IconVerticalSolidList"/>
    <dgm:cxn modelId="{046015EE-7517-4CE9-B96C-2B546BEA56F1}" type="presParOf" srcId="{312B8D7F-27E1-4767-AF16-7279821992B6}" destId="{B647BB34-D01C-4446-9A23-22D5BB1749A8}" srcOrd="0" destOrd="0" presId="urn:microsoft.com/office/officeart/2018/2/layout/IconVerticalSolidList"/>
    <dgm:cxn modelId="{CBAC58F7-7CEB-4E51-89F9-3004064705C0}" type="presParOf" srcId="{B647BB34-D01C-4446-9A23-22D5BB1749A8}" destId="{8B007B8B-AD14-4272-BBDC-91ACD2A4E073}" srcOrd="0" destOrd="0" presId="urn:microsoft.com/office/officeart/2018/2/layout/IconVerticalSolidList"/>
    <dgm:cxn modelId="{A24659AF-6594-4818-8D50-5F95D78927BC}" type="presParOf" srcId="{B647BB34-D01C-4446-9A23-22D5BB1749A8}" destId="{D365C400-720A-413C-B0A9-74002BC0865F}" srcOrd="1" destOrd="0" presId="urn:microsoft.com/office/officeart/2018/2/layout/IconVerticalSolidList"/>
    <dgm:cxn modelId="{5B340C72-8617-4406-9DCF-17DF7162806A}" type="presParOf" srcId="{B647BB34-D01C-4446-9A23-22D5BB1749A8}" destId="{1A0BD509-1A4A-4488-AD8C-125D59F847D3}" srcOrd="2" destOrd="0" presId="urn:microsoft.com/office/officeart/2018/2/layout/IconVerticalSolidList"/>
    <dgm:cxn modelId="{6C75B619-E46A-45F9-B89C-DE76BC7CCF94}" type="presParOf" srcId="{B647BB34-D01C-4446-9A23-22D5BB1749A8}" destId="{7FE37E51-8BB0-44FE-B9BA-A5354206241F}" srcOrd="3" destOrd="0" presId="urn:microsoft.com/office/officeart/2018/2/layout/IconVerticalSolidList"/>
    <dgm:cxn modelId="{AD2E3099-10BF-4104-A2A3-20F676754C8A}" type="presParOf" srcId="{312B8D7F-27E1-4767-AF16-7279821992B6}" destId="{430FCE71-92BD-4D5B-BB85-58724C64DE8C}" srcOrd="1" destOrd="0" presId="urn:microsoft.com/office/officeart/2018/2/layout/IconVerticalSolidList"/>
    <dgm:cxn modelId="{45BC0923-FBDE-406A-8DF8-60E2C9F0F57C}" type="presParOf" srcId="{312B8D7F-27E1-4767-AF16-7279821992B6}" destId="{5C67271C-9BCC-4505-9F7C-C40BA2124A57}" srcOrd="2" destOrd="0" presId="urn:microsoft.com/office/officeart/2018/2/layout/IconVerticalSolidList"/>
    <dgm:cxn modelId="{C2368B66-B6F5-4527-BD70-E26B65008ED5}" type="presParOf" srcId="{5C67271C-9BCC-4505-9F7C-C40BA2124A57}" destId="{C77B05E8-D0DD-4A88-A43C-D5910E919736}" srcOrd="0" destOrd="0" presId="urn:microsoft.com/office/officeart/2018/2/layout/IconVerticalSolidList"/>
    <dgm:cxn modelId="{85123DDE-BA1F-437C-BB2D-8A35E2482A6F}" type="presParOf" srcId="{5C67271C-9BCC-4505-9F7C-C40BA2124A57}" destId="{F43199F4-5DA9-4100-81B5-34DA152C53E7}" srcOrd="1" destOrd="0" presId="urn:microsoft.com/office/officeart/2018/2/layout/IconVerticalSolidList"/>
    <dgm:cxn modelId="{466C5565-38FA-493A-971A-3B03B66DECDE}" type="presParOf" srcId="{5C67271C-9BCC-4505-9F7C-C40BA2124A57}" destId="{95094510-1E75-488B-BECC-C3763CD6FC0B}" srcOrd="2" destOrd="0" presId="urn:microsoft.com/office/officeart/2018/2/layout/IconVerticalSolidList"/>
    <dgm:cxn modelId="{86A1BABA-4D46-405A-9C2E-4E2F22A5E736}" type="presParOf" srcId="{5C67271C-9BCC-4505-9F7C-C40BA2124A57}" destId="{D0D65CAD-3EAF-4461-869A-ED7A96AAB71F}" srcOrd="3" destOrd="0" presId="urn:microsoft.com/office/officeart/2018/2/layout/IconVerticalSolidList"/>
    <dgm:cxn modelId="{E72ACC74-75A9-42F8-B0AB-CE72908AEE79}" type="presParOf" srcId="{312B8D7F-27E1-4767-AF16-7279821992B6}" destId="{ACE2EBBD-8CA8-4F93-AD40-9E2B495333FA}" srcOrd="3" destOrd="0" presId="urn:microsoft.com/office/officeart/2018/2/layout/IconVerticalSolidList"/>
    <dgm:cxn modelId="{6361CE8D-8776-4B1A-A1C3-04D5DC4E6854}" type="presParOf" srcId="{312B8D7F-27E1-4767-AF16-7279821992B6}" destId="{FE785AE0-5399-4657-A4CB-93ADA440FFB7}" srcOrd="4" destOrd="0" presId="urn:microsoft.com/office/officeart/2018/2/layout/IconVerticalSolidList"/>
    <dgm:cxn modelId="{F179E894-E0A3-44D9-A5A3-06A5EA7C6465}" type="presParOf" srcId="{FE785AE0-5399-4657-A4CB-93ADA440FFB7}" destId="{5C894261-3775-4613-A06D-2B072986F006}" srcOrd="0" destOrd="0" presId="urn:microsoft.com/office/officeart/2018/2/layout/IconVerticalSolidList"/>
    <dgm:cxn modelId="{BC15A629-701C-43BF-9F89-5BED557D338A}" type="presParOf" srcId="{FE785AE0-5399-4657-A4CB-93ADA440FFB7}" destId="{3C977956-57B6-436C-ADAB-6720B6AD9E9F}" srcOrd="1" destOrd="0" presId="urn:microsoft.com/office/officeart/2018/2/layout/IconVerticalSolidList"/>
    <dgm:cxn modelId="{E946DC14-5AE5-4383-B6E5-24ABA351C7FC}" type="presParOf" srcId="{FE785AE0-5399-4657-A4CB-93ADA440FFB7}" destId="{0E7199D2-19DC-432E-B7B6-1F48297B517A}" srcOrd="2" destOrd="0" presId="urn:microsoft.com/office/officeart/2018/2/layout/IconVerticalSolidList"/>
    <dgm:cxn modelId="{7D44AB36-9296-431C-879C-52208E39D81A}" type="presParOf" srcId="{FE785AE0-5399-4657-A4CB-93ADA440FFB7}" destId="{1DEB880C-64E5-49CD-AAF4-BA0ADAB6CB8F}" srcOrd="3" destOrd="0" presId="urn:microsoft.com/office/officeart/2018/2/layout/IconVerticalSolidList"/>
    <dgm:cxn modelId="{BECCEB5F-4163-41B3-8AEF-310B7A169F8E}" type="presParOf" srcId="{312B8D7F-27E1-4767-AF16-7279821992B6}" destId="{6910D54F-8539-45A1-8932-181422EA7EA9}" srcOrd="5" destOrd="0" presId="urn:microsoft.com/office/officeart/2018/2/layout/IconVerticalSolidList"/>
    <dgm:cxn modelId="{E1E5AD84-B256-48BB-9425-273D50CE52D1}" type="presParOf" srcId="{312B8D7F-27E1-4767-AF16-7279821992B6}" destId="{8D41A06A-C44A-4AC4-A3B5-7D9E1AE2A3AD}" srcOrd="6" destOrd="0" presId="urn:microsoft.com/office/officeart/2018/2/layout/IconVerticalSolidList"/>
    <dgm:cxn modelId="{F44F2637-FE7A-4CA6-BFB3-4B1ACF80C5DD}" type="presParOf" srcId="{8D41A06A-C44A-4AC4-A3B5-7D9E1AE2A3AD}" destId="{390B7D8E-1C06-489C-B583-B5523806A465}" srcOrd="0" destOrd="0" presId="urn:microsoft.com/office/officeart/2018/2/layout/IconVerticalSolidList"/>
    <dgm:cxn modelId="{757991CC-2B55-4D46-A42C-B26A68144C5E}" type="presParOf" srcId="{8D41A06A-C44A-4AC4-A3B5-7D9E1AE2A3AD}" destId="{146EC087-D6C7-463F-B901-E69D5F7D5610}" srcOrd="1" destOrd="0" presId="urn:microsoft.com/office/officeart/2018/2/layout/IconVerticalSolidList"/>
    <dgm:cxn modelId="{78471B54-DD0B-4049-98E5-547A1E1AE207}" type="presParOf" srcId="{8D41A06A-C44A-4AC4-A3B5-7D9E1AE2A3AD}" destId="{C5B26F65-975C-415F-9B0B-12E34F8491BA}" srcOrd="2" destOrd="0" presId="urn:microsoft.com/office/officeart/2018/2/layout/IconVerticalSolidList"/>
    <dgm:cxn modelId="{2A6E453D-085E-4B93-83BC-1DF3F0D0366C}" type="presParOf" srcId="{8D41A06A-C44A-4AC4-A3B5-7D9E1AE2A3AD}" destId="{24518060-D41D-4BF7-97E0-F1DDD95533E1}" srcOrd="3" destOrd="0" presId="urn:microsoft.com/office/officeart/2018/2/layout/IconVerticalSolidList"/>
    <dgm:cxn modelId="{91F97CE1-2805-4DDB-88AF-D7B9ABCFF1B4}" type="presParOf" srcId="{312B8D7F-27E1-4767-AF16-7279821992B6}" destId="{2215B80D-3B39-4F87-A600-707E1BC8DC57}" srcOrd="7" destOrd="0" presId="urn:microsoft.com/office/officeart/2018/2/layout/IconVerticalSolidList"/>
    <dgm:cxn modelId="{47F3666F-8430-4291-A882-6611BD472F98}" type="presParOf" srcId="{312B8D7F-27E1-4767-AF16-7279821992B6}" destId="{2FE51EAA-76B0-4359-B984-E29905383539}" srcOrd="8" destOrd="0" presId="urn:microsoft.com/office/officeart/2018/2/layout/IconVerticalSolidList"/>
    <dgm:cxn modelId="{54F77DC7-5712-4F75-B4ED-5745A67D7CE8}" type="presParOf" srcId="{2FE51EAA-76B0-4359-B984-E29905383539}" destId="{0A385033-9DFF-4031-B3F1-16FD2DE099F1}" srcOrd="0" destOrd="0" presId="urn:microsoft.com/office/officeart/2018/2/layout/IconVerticalSolidList"/>
    <dgm:cxn modelId="{B62EE2D4-EE5E-4793-BC4E-88B281049247}" type="presParOf" srcId="{2FE51EAA-76B0-4359-B984-E29905383539}" destId="{49349905-1E26-44E1-B33E-F2127003C308}" srcOrd="1" destOrd="0" presId="urn:microsoft.com/office/officeart/2018/2/layout/IconVerticalSolidList"/>
    <dgm:cxn modelId="{CAC368EB-9912-48CC-9B8F-5B607443EABE}" type="presParOf" srcId="{2FE51EAA-76B0-4359-B984-E29905383539}" destId="{7CC7019E-2E7D-44EC-AF4B-6AC766171760}" srcOrd="2" destOrd="0" presId="urn:microsoft.com/office/officeart/2018/2/layout/IconVerticalSolidList"/>
    <dgm:cxn modelId="{3908E7FF-C2CB-41C4-8EAE-657D2E59B342}" type="presParOf" srcId="{2FE51EAA-76B0-4359-B984-E29905383539}" destId="{3B2EC579-E9D8-433C-8BAE-333BA6B5DE78}" srcOrd="3" destOrd="0" presId="urn:microsoft.com/office/officeart/2018/2/layout/IconVerticalSolidList"/>
    <dgm:cxn modelId="{E41FCA07-3871-4FDA-A18E-BBFAE768BFE5}" type="presParOf" srcId="{312B8D7F-27E1-4767-AF16-7279821992B6}" destId="{A8F0BE71-8880-49B9-8E8B-923C2F84B921}" srcOrd="9" destOrd="0" presId="urn:microsoft.com/office/officeart/2018/2/layout/IconVerticalSolidList"/>
    <dgm:cxn modelId="{AA102D40-0455-4E62-84ED-12312C0E52C0}" type="presParOf" srcId="{312B8D7F-27E1-4767-AF16-7279821992B6}" destId="{29E4F739-9A4D-4D14-999F-9FD567BB871B}" srcOrd="10" destOrd="0" presId="urn:microsoft.com/office/officeart/2018/2/layout/IconVerticalSolidList"/>
    <dgm:cxn modelId="{B5BEE4DE-C5CE-418C-81DB-F5554D7E3894}" type="presParOf" srcId="{29E4F739-9A4D-4D14-999F-9FD567BB871B}" destId="{7FCA064D-F4E3-4B4B-95AC-FEA8B69C2190}" srcOrd="0" destOrd="0" presId="urn:microsoft.com/office/officeart/2018/2/layout/IconVerticalSolidList"/>
    <dgm:cxn modelId="{ECA9C24F-FC7C-4A5F-B8F9-ECA2B59D7A84}" type="presParOf" srcId="{29E4F739-9A4D-4D14-999F-9FD567BB871B}" destId="{E019834A-AA6A-41C8-9B04-B713694271E7}" srcOrd="1" destOrd="0" presId="urn:microsoft.com/office/officeart/2018/2/layout/IconVerticalSolidList"/>
    <dgm:cxn modelId="{2DD065BC-618F-4ED7-8EEF-2A3D65DA9E7D}" type="presParOf" srcId="{29E4F739-9A4D-4D14-999F-9FD567BB871B}" destId="{225F4160-0125-42EF-8DBD-6AD2973CE393}" srcOrd="2" destOrd="0" presId="urn:microsoft.com/office/officeart/2018/2/layout/IconVerticalSolidList"/>
    <dgm:cxn modelId="{BFEE9510-85D2-472A-B75E-467AB4185847}" type="presParOf" srcId="{29E4F739-9A4D-4D14-999F-9FD567BB871B}" destId="{309AE6E4-67DB-4681-9058-0201D78016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07B8B-AD14-4272-BBDC-91ACD2A4E073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C400-720A-413C-B0A9-74002BC0865F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37E51-8BB0-44FE-B9BA-A5354206241F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Climate Smart Forestry – integrate NRCS forest practices and forest ecological health to increase absorption and long-term storage of carbon </a:t>
          </a:r>
        </a:p>
      </dsp:txBody>
      <dsp:txXfrm>
        <a:off x="889864" y="1808"/>
        <a:ext cx="5355400" cy="770445"/>
      </dsp:txXfrm>
    </dsp:sp>
    <dsp:sp modelId="{C77B05E8-D0DD-4A88-A43C-D5910E919736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199F4-5DA9-4100-81B5-34DA152C53E7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65CAD-3EAF-4461-869A-ED7A96AAB71F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Developed Forest Management Plans for landowners affected by wildfire in 2023 </a:t>
          </a:r>
        </a:p>
      </dsp:txBody>
      <dsp:txXfrm>
        <a:off x="889864" y="964865"/>
        <a:ext cx="5355400" cy="770445"/>
      </dsp:txXfrm>
    </dsp:sp>
    <dsp:sp modelId="{5C894261-3775-4613-A06D-2B072986F006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77956-57B6-436C-ADAB-6720B6AD9E9F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880C-64E5-49CD-AAF4-BA0ADAB6CB8F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Adopting DIA 160 Prescribed Burning Design</a:t>
          </a:r>
        </a:p>
      </dsp:txBody>
      <dsp:txXfrm>
        <a:off x="889864" y="1927922"/>
        <a:ext cx="5355400" cy="770445"/>
      </dsp:txXfrm>
    </dsp:sp>
    <dsp:sp modelId="{390B7D8E-1C06-489C-B583-B5523806A465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C087-D6C7-463F-B901-E69D5F7D5610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18060-D41D-4BF7-97E0-F1DDD95533E1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Improve forest scenarios to enhance silvicultural opportunities for landowners with complex land management situations </a:t>
          </a:r>
        </a:p>
      </dsp:txBody>
      <dsp:txXfrm>
        <a:off x="889864" y="2890979"/>
        <a:ext cx="5355400" cy="770445"/>
      </dsp:txXfrm>
    </dsp:sp>
    <dsp:sp modelId="{0A385033-9DFF-4031-B3F1-16FD2DE099F1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49905-1E26-44E1-B33E-F2127003C308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EC579-E9D8-433C-8BAE-333BA6B5DE78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 and delivery. Formal and informal (OJT) training being developed </a:t>
          </a:r>
          <a:r>
            <a:rPr lang="en-US" sz="1400" kern="1200"/>
            <a:t>and delivered across WA.  </a:t>
          </a:r>
          <a:endParaRPr lang="en-US" sz="1400" kern="1200" dirty="0"/>
        </a:p>
      </dsp:txBody>
      <dsp:txXfrm>
        <a:off x="889864" y="3854036"/>
        <a:ext cx="5355400" cy="770445"/>
      </dsp:txXfrm>
    </dsp:sp>
    <dsp:sp modelId="{7FCA064D-F4E3-4B4B-95AC-FEA8B69C2190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9834A-AA6A-41C8-9B04-B713694271E7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AE6E4-67DB-4681-9058-0201D78016F6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Streamlining Implementation Requirements </a:t>
          </a:r>
        </a:p>
      </dsp:txBody>
      <dsp:txXfrm>
        <a:off x="889864" y="4817093"/>
        <a:ext cx="5355400" cy="77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728F-3468-D613-A6B7-62CF1D61E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37CCE-C712-81DB-F571-8D844F21B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A321D-81A0-AC01-0C0D-EBAC9F5B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7DD95-9F05-1710-4C6C-7EBDE062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45ED-43BE-C871-FDAF-D213F04F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0D13-38A3-91E4-DF2D-E3098B08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4B1A5-02F1-1E9C-64D4-5D7B15294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6CA5-D632-5C7F-785B-9B9E4379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2CB79-B7F8-6510-A394-0C6D1F61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09BD-F8CC-3508-41FF-FDB334B7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6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0E67D-5C0C-56FF-294E-AB9B2A841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E9927-4C14-1ADC-932B-F3214BC9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9ED9D-B6FC-5A5F-FBC6-6A501C70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9381-7880-9CF9-E4FE-DC6DC3AC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829F-4324-723A-21F6-86BFD330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9DB7-7F89-D0C7-ED6D-0360DBC4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D3576-EC5C-5367-3477-61780338D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7BDE-3AC4-44D2-E2DA-7B06C83B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3245A-3F17-6210-0EA0-9A01B87A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B153-389B-EEBA-26DE-5236EF31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F97-2D09-D51B-D5A1-2C6EBBAE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0E9BE-9893-AB2D-8425-513180F9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C332-F80B-27C4-A2B9-E70AAFD7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6600-256A-61CF-D745-9A4D253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CE7D-7008-A014-CD72-10C46F5D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0D4C-0C34-8681-0E43-E7FC4691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0D29-908B-66A2-AE6D-45CEBDCAF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C305B-3B41-274D-42D3-F1D2CC1A3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AA51A-A297-BA69-FE3C-EAFA7DF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2987-F2FF-D328-5792-0506DA19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CEB0C-E9A8-337F-5A58-90F73D6E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D11B-AA88-2A4D-0ECB-2121CD96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95F7A-B9DD-58A1-FE2B-2E1BFB25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94444-745F-04CD-DC06-DC2A7F1D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3FB55-5B48-B8C1-E86E-9F48EADC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5E5F5-3D74-0FC9-CDD9-4A5743AF7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A4541-3A5B-1BA7-B61B-0B55CDA2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76D78-B021-514C-EB5D-3E748C13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15B12-C913-9114-E7F2-34CFFC0E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9BE7-14CF-D4AA-02D6-D91B7960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CED6C-56AB-EF1E-2696-20CCCFD8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331D4-0B65-2EFA-0772-39E70BD8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D2508-6FAC-2536-0D59-B2C45BA0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6983A-9F34-36C3-725C-C8BEF89C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49957-F1E8-8BA9-1C6A-E0E9B2C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ADE00-D4C3-6588-68FE-722502CE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5424-F1FD-C033-C68E-FA6D237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09AA-23B7-C1F8-CB8A-6389D670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65FF0-BA83-B14A-01B2-A2F3CB0E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A7363-4E95-FD4A-9E91-51E69F00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4BAB5-DF34-ABDC-21C2-F9D31BEB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B5ADA-83C6-D140-6824-251EA3E1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5450-6D89-FCA4-5CAF-1CF664C1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30306-0013-6605-812F-4ADA7E673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F287E-337B-CC9E-5960-5775CE611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D9E0-64DB-D075-411D-874C19E1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0A581-67D2-7F49-0A5A-0687E239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91F33-75A0-BFAE-3030-B78AE12E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69784-1297-F224-6C40-F70C37CC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1A109-B1B6-9FE7-B2C8-8C3F81724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36A1-66AB-36AD-E274-E8C54E584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A8CB-6493-4E63-86EB-F02979ECE3A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5C0A-BA8D-1473-2484-2FA59BBFE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82F9-3A1D-229D-105B-22FBF8362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A1EE-6220-422F-9F89-BFF6E11B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D9952-F6EB-055A-F2C3-F0CED8ED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10" y="1260629"/>
            <a:ext cx="2269763" cy="463217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651FE-23DF-E7DA-EF38-148137753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NRCS WA State Forester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359CD-7059-3821-3C27-22A337C8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Erin Kreutz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5FB8E-8D1F-15E0-1306-A36C71FB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Forestry Updates	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4D367734-DAA7-CA6D-1293-0309540EF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1147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45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NRCS WA State Forester </vt:lpstr>
      <vt:lpstr>Forestry Updates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NRCS State Forester </dc:title>
  <dc:creator>Kreutz, Erin - FPAC-NRCS, WA</dc:creator>
  <cp:lastModifiedBy>Kreutz, Erin - FPAC-NRCS, WA</cp:lastModifiedBy>
  <cp:revision>1</cp:revision>
  <dcterms:created xsi:type="dcterms:W3CDTF">2023-11-29T22:03:55Z</dcterms:created>
  <dcterms:modified xsi:type="dcterms:W3CDTF">2023-12-01T16:46:04Z</dcterms:modified>
</cp:coreProperties>
</file>