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1" r:id="rId3"/>
    <p:sldId id="263" r:id="rId4"/>
    <p:sldId id="262" r:id="rId5"/>
    <p:sldId id="274" r:id="rId6"/>
    <p:sldId id="272" r:id="rId7"/>
    <p:sldId id="264" r:id="rId8"/>
    <p:sldId id="275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C1E"/>
    <a:srgbClr val="00ABC0"/>
    <a:srgbClr val="C4CD21"/>
    <a:srgbClr val="559BA2"/>
    <a:srgbClr val="0079C1"/>
    <a:srgbClr val="FFCB0B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1C753-E84F-4F41-B17D-EBC4738E8369}" v="10" dt="2024-02-22T15:43:33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0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71EE67-B6CA-4DCA-9A15-7A19257F9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840DC-8420-4685-9BE2-E079ED4F1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AD3D-89A3-4E69-B3FA-6476C7F7648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C4D2-0D58-4478-8082-BC6D86FA4F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30C3-F4AB-469B-9108-0B550E1B0D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95F9-8FFE-44FC-AC32-314C2417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0E98C-55C2-4EEF-BCA9-6D223E259D8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4007F-D7D6-43B6-AC4A-B78D4D03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E8B8A2C-AF38-4ED5-8091-56627CB99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5791200" cy="4114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C4CE4D-CBF8-4CC7-996E-ECA710D59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71600"/>
            <a:ext cx="6172200" cy="18684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EC0B35-2F8F-43FE-853C-D5E4C5F41C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468624"/>
            <a:ext cx="6172200" cy="201777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8B98DE3E-F469-4FE0-A5CE-F016A7B23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3392" cy="685878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3C187A6-47C4-416C-84A9-8F0105CED2BD}"/>
              </a:ext>
            </a:extLst>
          </p:cNvPr>
          <p:cNvSpPr txBox="1"/>
          <p:nvPr userDrawn="1"/>
        </p:nvSpPr>
        <p:spPr>
          <a:xfrm>
            <a:off x="6019800" y="1371600"/>
            <a:ext cx="4680626" cy="1865376"/>
          </a:xfrm>
          <a:prstGeom prst="rect">
            <a:avLst/>
          </a:prstGeom>
          <a:noFill/>
        </p:spPr>
        <p:txBody>
          <a:bodyPr wrap="square" lIns="274320" rtlCol="0" anchor="ctr" anchorCtr="0">
            <a:spAutoFit/>
          </a:bodyPr>
          <a:lstStyle/>
          <a:p>
            <a:r>
              <a:rPr lang="en-US" sz="2800" dirty="0">
                <a:solidFill>
                  <a:srgbClr val="FFCB0B"/>
                </a:solidFill>
                <a:latin typeface="Gotham Bold" pitchFamily="50" charset="0"/>
              </a:rPr>
              <a:t>Washington State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Natural Resources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Conservation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Service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D41058D-B1E6-48CB-BE60-AD80036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843189"/>
            <a:ext cx="9386911" cy="54134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C6C39A-5F0F-4018-B33D-B4F91C95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2" y="6384535"/>
            <a:ext cx="9386910" cy="47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467910"/>
            <a:ext cx="5029200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370172"/>
            <a:ext cx="5029200" cy="18684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2433516"/>
            <a:ext cx="4367456" cy="2402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CB6B6C-102E-4464-A0E3-B1969041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56595"/>
            <a:ext cx="8969062" cy="806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71C35-C408-467F-BF88-6C142C3D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795"/>
            <a:ext cx="896906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53029C-AAD5-4100-91AC-87B4195439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7427" y="1156596"/>
            <a:ext cx="1600200" cy="4114800"/>
          </a:xfrm>
          <a:prstGeom prst="rect">
            <a:avLst/>
          </a:prstGeom>
        </p:spPr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C2852A-C005-4CEB-9AC9-2FC4CF60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199" y="5250872"/>
            <a:ext cx="2209801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AA222D8-326B-46DE-999B-E0C9DF148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549"/>
            <a:ext cx="121920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201C873-E423-4698-AB58-E1B941C4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000" b="4510"/>
          <a:stretch/>
        </p:blipFill>
        <p:spPr>
          <a:xfrm>
            <a:off x="0" y="5112225"/>
            <a:ext cx="914115" cy="1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cs.usda.gov/conservation-basics/conservation-by-state/washington/news/nrcs-wa-announces-2nd-signup-for-fy24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aura.williams@usda.go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DE2-3640-446A-9BA5-A904CD84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727780"/>
            <a:ext cx="9386911" cy="541346"/>
          </a:xfrm>
        </p:spPr>
        <p:txBody>
          <a:bodyPr/>
          <a:lstStyle/>
          <a:p>
            <a:r>
              <a:rPr lang="en-US" dirty="0"/>
              <a:t>STAC presentation 2.28.2024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4034-0FED-4752-8B74-DF7966D5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Keith Griswold, Assistant State Conservationist for Programs</a:t>
            </a:r>
          </a:p>
        </p:txBody>
      </p:sp>
    </p:spTree>
    <p:extLst>
      <p:ext uri="{BB962C8B-B14F-4D97-AF65-F5344CB8AC3E}">
        <p14:creationId xmlns:p14="http://schemas.microsoft.com/office/powerpoint/2010/main" val="377741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F6C5-3FB9-4789-9772-650C524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6119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20"/>
            <a:ext cx="8969062" cy="806938"/>
          </a:xfrm>
        </p:spPr>
        <p:txBody>
          <a:bodyPr/>
          <a:lstStyle/>
          <a:p>
            <a:r>
              <a:rPr lang="en-US" dirty="0"/>
              <a:t>ACEP-ALE  2</a:t>
            </a:r>
            <a:r>
              <a:rPr lang="en-US" baseline="30000" dirty="0"/>
              <a:t>nd</a:t>
            </a:r>
            <a:r>
              <a:rPr lang="en-US" dirty="0"/>
              <a:t> Signup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Agricultural Conservation Easement Program (ACEP) –Agricultural Lands Easements (ALE)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Allocated $2,624,546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NRCS received 2 ACEP-ALE applications in first signup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signup was announced 2/9/2024  </a:t>
            </a:r>
            <a:r>
              <a:rPr lang="en-US" dirty="0">
                <a:hlinkClick r:id="rId2"/>
              </a:rPr>
              <a:t>2nd-signup-for-fy24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Applications batching deadline is March 11, 2024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3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20"/>
            <a:ext cx="8969062" cy="806938"/>
          </a:xfrm>
        </p:spPr>
        <p:txBody>
          <a:bodyPr/>
          <a:lstStyle/>
          <a:p>
            <a:r>
              <a:rPr lang="en-US" dirty="0"/>
              <a:t>Riparian Buffer fund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Allocated $750,000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Received 9 eligible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Funded 6 applications @ $721,608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additional funds become available, we will award more contracts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Counties where applicants are located</a:t>
            </a:r>
          </a:p>
          <a:p>
            <a:pPr marL="1143000" lvl="1" indent="-457200"/>
            <a:r>
              <a:rPr lang="en-US" dirty="0"/>
              <a:t>Grays Harbor</a:t>
            </a:r>
          </a:p>
          <a:p>
            <a:pPr marL="1143000" lvl="1" indent="-457200"/>
            <a:r>
              <a:rPr lang="en-US" dirty="0"/>
              <a:t>Spokane</a:t>
            </a:r>
          </a:p>
          <a:p>
            <a:pPr marL="1143000" lvl="1" indent="-457200"/>
            <a:r>
              <a:rPr lang="en-US"/>
              <a:t>Whitman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20"/>
            <a:ext cx="8969062" cy="806938"/>
          </a:xfrm>
        </p:spPr>
        <p:txBody>
          <a:bodyPr/>
          <a:lstStyle/>
          <a:p>
            <a:r>
              <a:rPr lang="en-US" dirty="0"/>
              <a:t>Act Now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4D64-ECCD-9EDE-B6D7-14AD0929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71" y="965920"/>
            <a:ext cx="8969062" cy="806938"/>
          </a:xfrm>
        </p:spPr>
        <p:txBody>
          <a:bodyPr/>
          <a:lstStyle/>
          <a:p>
            <a:r>
              <a:rPr lang="en-US" sz="3600" dirty="0"/>
              <a:t>Act Now Best Management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C50CC-3BFC-5C7C-C29E-52056458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3321"/>
            <a:ext cx="9495408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 number of Resource Concerns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 number of conservation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 length of contract (shorter contracts)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 practices that require Engineering surveys &amp; designs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practices likely to get clean Environmental Evaluation e.g. Categorical Exclusion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Timely implementation (seasonal, agronomic,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Management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CFC43C-1115-1ACA-6BAB-945312E3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2" y="900710"/>
            <a:ext cx="8969062" cy="806938"/>
          </a:xfrm>
        </p:spPr>
        <p:txBody>
          <a:bodyPr/>
          <a:lstStyle/>
          <a:p>
            <a:r>
              <a:rPr lang="en-US" sz="3400" dirty="0"/>
              <a:t>Act Now fund pools select for WA FY24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62" y="1431327"/>
            <a:ext cx="9379166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Covered Cropping Systems  (high or low tunnels).</a:t>
            </a:r>
          </a:p>
          <a:p>
            <a:pPr marL="1143000" lvl="1" indent="-457200"/>
            <a:r>
              <a:rPr lang="en-US" sz="2200" dirty="0"/>
              <a:t>122 applications, funded 32 @ $628,000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CPA, DIA, CEMA (</a:t>
            </a:r>
            <a:r>
              <a:rPr lang="en-US" sz="1600" dirty="0"/>
              <a:t>conservation evaluation monitoring activities</a:t>
            </a:r>
            <a:r>
              <a:rPr lang="en-US" sz="2600" dirty="0"/>
              <a:t>)</a:t>
            </a:r>
          </a:p>
          <a:p>
            <a:pPr marL="1143000" lvl="1" indent="-457200"/>
            <a:r>
              <a:rPr lang="en-US" sz="2200" dirty="0"/>
              <a:t>57 applications, funded 40 @ $200,000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IRA LWG Snake River Team Forestry</a:t>
            </a:r>
          </a:p>
          <a:p>
            <a:pPr marL="1143000" lvl="1" indent="-457200"/>
            <a:r>
              <a:rPr lang="en-US" sz="2200" dirty="0"/>
              <a:t>8 applications, funded 5 @ $602,178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IRA LWG North Central Team Forestry</a:t>
            </a:r>
          </a:p>
          <a:p>
            <a:pPr marL="1143000" lvl="1" indent="-457200"/>
            <a:r>
              <a:rPr lang="en-US" sz="2200" dirty="0"/>
              <a:t>6 applications, funded 2@ $129,586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IRA LWG Snake River Team Nutrient</a:t>
            </a:r>
          </a:p>
          <a:p>
            <a:pPr marL="1143000" lvl="1" indent="-457200"/>
            <a:r>
              <a:rPr lang="en-US" sz="2200" dirty="0"/>
              <a:t>40 application, funded 3 @ $528,894</a:t>
            </a:r>
          </a:p>
          <a:p>
            <a:r>
              <a:rPr lang="en-US" sz="2600" dirty="0"/>
              <a:t>NRCS requested addition funds to contract additional Act Now applications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48" y="908020"/>
            <a:ext cx="8969062" cy="806938"/>
          </a:xfrm>
        </p:spPr>
        <p:txBody>
          <a:bodyPr/>
          <a:lstStyle/>
          <a:p>
            <a:r>
              <a:rPr lang="en-US" dirty="0"/>
              <a:t>RCPP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48" y="1482571"/>
            <a:ext cx="9683876" cy="503327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Regional Conservation Partnership Program (RCPP)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1" y="908020"/>
            <a:ext cx="2881543" cy="806938"/>
          </a:xfrm>
        </p:spPr>
        <p:txBody>
          <a:bodyPr/>
          <a:lstStyle/>
          <a:p>
            <a:r>
              <a:rPr lang="en-US" dirty="0"/>
              <a:t>RCPP</a:t>
            </a:r>
            <a:br>
              <a:rPr lang="en-US" dirty="0"/>
            </a:br>
            <a:r>
              <a:rPr lang="en-US" dirty="0"/>
              <a:t>FB2018 projects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2A163B-1655-773A-3009-8AE391F50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67759"/>
              </p:ext>
            </p:extLst>
          </p:nvPr>
        </p:nvGraphicFramePr>
        <p:xfrm>
          <a:off x="3781888" y="908020"/>
          <a:ext cx="6045850" cy="5899560"/>
        </p:xfrm>
        <a:graphic>
          <a:graphicData uri="http://schemas.openxmlformats.org/drawingml/2006/table">
            <a:tbl>
              <a:tblPr/>
              <a:tblGrid>
                <a:gridCol w="643103">
                  <a:extLst>
                    <a:ext uri="{9D8B030D-6E8A-4147-A177-3AD203B41FA5}">
                      <a16:colId xmlns:a16="http://schemas.microsoft.com/office/drawing/2014/main" val="35249926"/>
                    </a:ext>
                  </a:extLst>
                </a:gridCol>
                <a:gridCol w="2481981">
                  <a:extLst>
                    <a:ext uri="{9D8B030D-6E8A-4147-A177-3AD203B41FA5}">
                      <a16:colId xmlns:a16="http://schemas.microsoft.com/office/drawing/2014/main" val="868783985"/>
                    </a:ext>
                  </a:extLst>
                </a:gridCol>
                <a:gridCol w="937860">
                  <a:extLst>
                    <a:ext uri="{9D8B030D-6E8A-4147-A177-3AD203B41FA5}">
                      <a16:colId xmlns:a16="http://schemas.microsoft.com/office/drawing/2014/main" val="1952339298"/>
                    </a:ext>
                  </a:extLst>
                </a:gridCol>
                <a:gridCol w="991453">
                  <a:extLst>
                    <a:ext uri="{9D8B030D-6E8A-4147-A177-3AD203B41FA5}">
                      <a16:colId xmlns:a16="http://schemas.microsoft.com/office/drawing/2014/main" val="2340782473"/>
                    </a:ext>
                  </a:extLst>
                </a:gridCol>
                <a:gridCol w="991453">
                  <a:extLst>
                    <a:ext uri="{9D8B030D-6E8A-4147-A177-3AD203B41FA5}">
                      <a16:colId xmlns:a16="http://schemas.microsoft.com/office/drawing/2014/main" val="1932572221"/>
                    </a:ext>
                  </a:extLst>
                </a:gridCol>
              </a:tblGrid>
              <a:tr h="3190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RCPP ID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NRCS Contribution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Contribution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Contracts*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67965"/>
                  </a:ext>
                </a:extLst>
              </a:tr>
              <a:tr h="398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Whatcom County Working Lands Conserving Watersheds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$1,310,000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$1,912,500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79270"/>
                  </a:ext>
                </a:extLst>
              </a:tr>
              <a:tr h="3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1877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Poop Smart Clark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$1,400,000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$1,420,052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73170"/>
                  </a:ext>
                </a:extLst>
              </a:tr>
              <a:tr h="390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WRIA 1 Salmon Recovery and Water Quality 2.0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$1,400,000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$1,375,000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52047"/>
                  </a:ext>
                </a:extLst>
              </a:tr>
              <a:tr h="3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2382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Nooksack Watershed Restoration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$4,827,100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$4,980,129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3392"/>
                  </a:ext>
                </a:extLst>
              </a:tr>
              <a:tr h="416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2344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Break &amp; Forest Resilience Partnership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$2,795,992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$2,795,992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981367"/>
                  </a:ext>
                </a:extLst>
              </a:tr>
              <a:tr h="381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2128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Palouse River Watershed (WRIA 34) Implementation Partnership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$5,500,000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$8,087,453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975154"/>
                  </a:ext>
                </a:extLst>
              </a:tr>
              <a:tr h="355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2326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Columbia Steelhead Partnership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$6,781,670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$9,312,050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213186"/>
                  </a:ext>
                </a:extLst>
              </a:tr>
              <a:tr h="466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2843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Odessa Groundwater Replacement Program Lateral 80.6 and 84.7 On-Farm Project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$6,000,000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$8,323,227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128069"/>
                  </a:ext>
                </a:extLst>
              </a:tr>
              <a:tr h="398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2725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Whatcom County Conservation Easement Program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$1,175,325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$1,217,200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863495"/>
                  </a:ext>
                </a:extLst>
              </a:tr>
              <a:tr h="381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3149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Yakima River Water Supply and Fish Habitat Improvements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$17,805,000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$4,062,500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677528"/>
                  </a:ext>
                </a:extLst>
              </a:tr>
              <a:tr h="3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2952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Odessa Groundwater Replacement Program EL 86.4 On-Farm Project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$13,448,816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$13,448,816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376379"/>
                  </a:ext>
                </a:extLst>
              </a:tr>
              <a:tr h="466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3084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Odessa Groundwater Replacement Program EL 80.6 Landowner Extension Mainline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$12,709,016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$12,709,016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153935"/>
                  </a:ext>
                </a:extLst>
              </a:tr>
              <a:tr h="466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3136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Odessa Groundwater Replacement Program EL 84.7 Landowner Extension Mainline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$15,828,616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$15,828,616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919092"/>
                  </a:ext>
                </a:extLst>
              </a:tr>
              <a:tr h="466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3048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Absolute Enteric Methane Reductions in Washington State Dairies: A New Frontier on the Journey to Net Zero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$6,022,500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$6,022,500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33" marR="6433" marT="6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26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95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20"/>
            <a:ext cx="8969062" cy="806938"/>
          </a:xfrm>
        </p:spPr>
        <p:txBody>
          <a:bodyPr/>
          <a:lstStyle/>
          <a:p>
            <a:r>
              <a:rPr lang="en-US" dirty="0"/>
              <a:t>FY2024 RCPP 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523"/>
            <a:ext cx="896906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Request for proposal announcement will come out soon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Increased funding opportunities with both Farm Bill and IRA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Estimated total funds available nationwide is $1.8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have an idea for a proposal and interested in discussing it with NRCS , contact Laura Williams, RCPP Coordinator</a:t>
            </a:r>
          </a:p>
          <a:p>
            <a:r>
              <a:rPr lang="en-US" dirty="0"/>
              <a:t>	</a:t>
            </a:r>
            <a:r>
              <a:rPr lang="en-US" dirty="0">
                <a:hlinkClick r:id="rId2"/>
              </a:rPr>
              <a:t>laura.williams@usda.gov</a:t>
            </a:r>
            <a:r>
              <a:rPr lang="en-US" dirty="0"/>
              <a:t>   509-688-3170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222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522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Gotham Bold</vt:lpstr>
      <vt:lpstr>Gotham Book</vt:lpstr>
      <vt:lpstr>Gotham Medium</vt:lpstr>
      <vt:lpstr>Master Layout</vt:lpstr>
      <vt:lpstr>STAC presentation 2.28.2024</vt:lpstr>
      <vt:lpstr>ACEP-ALE  2nd Signup</vt:lpstr>
      <vt:lpstr>Riparian Buffer fund pool</vt:lpstr>
      <vt:lpstr>Act Now update</vt:lpstr>
      <vt:lpstr>Act Now Best Management Strategies</vt:lpstr>
      <vt:lpstr>Act Now fund pools select for WA FY24</vt:lpstr>
      <vt:lpstr>RCPP information</vt:lpstr>
      <vt:lpstr>RCPP FB2018 projects</vt:lpstr>
      <vt:lpstr>FY2024 RCPP announcement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Gallahan</dc:creator>
  <cp:lastModifiedBy>Leyden, Macayla (CTR) - FPAC-NRCS, WA</cp:lastModifiedBy>
  <cp:revision>10</cp:revision>
  <dcterms:created xsi:type="dcterms:W3CDTF">2020-11-24T17:27:00Z</dcterms:created>
  <dcterms:modified xsi:type="dcterms:W3CDTF">2024-03-05T22:14:16Z</dcterms:modified>
</cp:coreProperties>
</file>